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Lst>
  <p:notesMasterIdLst>
    <p:notesMasterId r:id="rId14"/>
  </p:notesMasterIdLst>
  <p:handoutMasterIdLst>
    <p:handoutMasterId r:id="rId15"/>
  </p:handoutMasterIdLst>
  <p:sldIdLst>
    <p:sldId id="363" r:id="rId4"/>
    <p:sldId id="414" r:id="rId5"/>
    <p:sldId id="420" r:id="rId6"/>
    <p:sldId id="408" r:id="rId7"/>
    <p:sldId id="416" r:id="rId8"/>
    <p:sldId id="415" r:id="rId9"/>
    <p:sldId id="417" r:id="rId10"/>
    <p:sldId id="418" r:id="rId11"/>
    <p:sldId id="419" r:id="rId12"/>
    <p:sldId id="393" r:id="rId13"/>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3"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AB0"/>
    <a:srgbClr val="00FF99"/>
    <a:srgbClr val="DDDDDD"/>
    <a:srgbClr val="BB8EFF"/>
    <a:srgbClr val="7D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34"/>
    <p:restoredTop sz="94898" autoAdjust="0"/>
  </p:normalViewPr>
  <p:slideViewPr>
    <p:cSldViewPr snapToGrid="0" snapToObjects="1">
      <p:cViewPr varScale="1">
        <p:scale>
          <a:sx n="53" d="100"/>
          <a:sy n="53" d="100"/>
        </p:scale>
        <p:origin x="476" y="56"/>
      </p:cViewPr>
      <p:guideLst>
        <p:guide orient="horz" pos="3243"/>
        <p:guide pos="576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5" Type="http://schemas.openxmlformats.org/officeDocument/2006/relationships/image" Target="../media/image24.svg"/><Relationship Id="rId4" Type="http://schemas.openxmlformats.org/officeDocument/2006/relationships/image" Target="../media/image23.png"/></Relationships>
</file>

<file path=ppt/diagrams/_rels/data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svg"/><Relationship Id="rId4" Type="http://schemas.openxmlformats.org/officeDocument/2006/relationships/image" Target="../media/image28.pn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30.png"/><Relationship Id="rId4" Type="http://schemas.openxmlformats.org/officeDocument/2006/relationships/image" Target="../media/image32.pn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pn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diagrams/_rels/data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5" Type="http://schemas.openxmlformats.org/officeDocument/2006/relationships/image" Target="../media/image24.svg"/><Relationship Id="rId4"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svg"/><Relationship Id="rId4"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30.png"/><Relationship Id="rId4"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96E62-5F1F-4FA9-9C58-AFF9083A138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9C521405-A337-451D-8CA6-EED1235336F1}">
      <dgm:prSet phldrT="[Text]" custT="1"/>
      <dgm:spPr>
        <a:solidFill>
          <a:schemeClr val="accent5">
            <a:lumMod val="60000"/>
            <a:lumOff val="40000"/>
          </a:schemeClr>
        </a:solidFill>
      </dgm:spPr>
      <dgm:t>
        <a:bodyPr/>
        <a:lstStyle/>
        <a:p>
          <a:r>
            <a:rPr lang="en-US" sz="1400" dirty="0"/>
            <a:t>Account with </a:t>
          </a:r>
          <a:r>
            <a:rPr lang="en-IN" sz="1400" dirty="0"/>
            <a:t>resourcefulness </a:t>
          </a:r>
          <a:r>
            <a:rPr lang="en-US" sz="1400" dirty="0"/>
            <a:t> profile</a:t>
          </a:r>
          <a:endParaRPr lang="en-IN" sz="1400" dirty="0"/>
        </a:p>
      </dgm:t>
    </dgm:pt>
    <dgm:pt modelId="{43BB0B62-0B05-4375-B294-F5E19A9F3927}" type="parTrans" cxnId="{A41499BD-0C00-4A6F-B824-3D68CA98D33A}">
      <dgm:prSet/>
      <dgm:spPr/>
      <dgm:t>
        <a:bodyPr/>
        <a:lstStyle/>
        <a:p>
          <a:endParaRPr lang="en-IN"/>
        </a:p>
      </dgm:t>
    </dgm:pt>
    <dgm:pt modelId="{488ECB17-2BED-48ED-9426-6894F02F945E}" type="sibTrans" cxnId="{A41499BD-0C00-4A6F-B824-3D68CA98D33A}">
      <dgm:prSet/>
      <dgm:spPr/>
      <dgm:t>
        <a:bodyPr/>
        <a:lstStyle/>
        <a:p>
          <a:endParaRPr lang="en-IN"/>
        </a:p>
      </dgm:t>
    </dgm:pt>
    <dgm:pt modelId="{423BA180-55AD-4841-89CA-45924329ECA7}">
      <dgm:prSet phldrT="[Text]" custT="1"/>
      <dgm:spPr>
        <a:solidFill>
          <a:schemeClr val="accent5">
            <a:lumMod val="60000"/>
            <a:lumOff val="40000"/>
          </a:schemeClr>
        </a:solidFill>
      </dgm:spPr>
      <dgm:t>
        <a:bodyPr/>
        <a:lstStyle/>
        <a:p>
          <a:r>
            <a:rPr lang="en-US" sz="1400" dirty="0"/>
            <a:t>Bio Coin</a:t>
          </a:r>
          <a:endParaRPr lang="en-IN" sz="1400" dirty="0"/>
        </a:p>
      </dgm:t>
    </dgm:pt>
    <dgm:pt modelId="{700DA0AB-610F-4DC3-A739-25C5D563E634}" type="parTrans" cxnId="{03C86A61-82D8-4B34-A8A0-75E2E80AFACD}">
      <dgm:prSet/>
      <dgm:spPr/>
      <dgm:t>
        <a:bodyPr/>
        <a:lstStyle/>
        <a:p>
          <a:endParaRPr lang="en-IN"/>
        </a:p>
      </dgm:t>
    </dgm:pt>
    <dgm:pt modelId="{540439B8-A568-446E-B805-0AB3485A6A4B}" type="sibTrans" cxnId="{03C86A61-82D8-4B34-A8A0-75E2E80AFACD}">
      <dgm:prSet/>
      <dgm:spPr/>
      <dgm:t>
        <a:bodyPr/>
        <a:lstStyle/>
        <a:p>
          <a:endParaRPr lang="en-IN"/>
        </a:p>
      </dgm:t>
    </dgm:pt>
    <dgm:pt modelId="{C682EF2F-5C69-4B9F-9523-D5D1EC070599}">
      <dgm:prSet phldrT="[Text]" custT="1"/>
      <dgm:spPr>
        <a:solidFill>
          <a:schemeClr val="accent5">
            <a:lumMod val="60000"/>
            <a:lumOff val="40000"/>
          </a:schemeClr>
        </a:solidFill>
      </dgm:spPr>
      <dgm:t>
        <a:bodyPr/>
        <a:lstStyle/>
        <a:p>
          <a:r>
            <a:rPr lang="en-US" sz="1400" dirty="0"/>
            <a:t>Car Pool Receipt</a:t>
          </a:r>
          <a:endParaRPr lang="en-IN" sz="1400" dirty="0"/>
        </a:p>
      </dgm:t>
    </dgm:pt>
    <dgm:pt modelId="{3F82081A-4545-4440-8D0E-FEDAC554CB11}" type="parTrans" cxnId="{9D0CC184-53AA-45FD-9F21-41709A3D2E5F}">
      <dgm:prSet/>
      <dgm:spPr/>
      <dgm:t>
        <a:bodyPr/>
        <a:lstStyle/>
        <a:p>
          <a:endParaRPr lang="en-IN"/>
        </a:p>
      </dgm:t>
    </dgm:pt>
    <dgm:pt modelId="{4C0E599A-E40C-4EDC-AD04-7763E5083CAF}" type="sibTrans" cxnId="{9D0CC184-53AA-45FD-9F21-41709A3D2E5F}">
      <dgm:prSet/>
      <dgm:spPr/>
      <dgm:t>
        <a:bodyPr/>
        <a:lstStyle/>
        <a:p>
          <a:endParaRPr lang="en-IN"/>
        </a:p>
      </dgm:t>
    </dgm:pt>
    <dgm:pt modelId="{202DC35E-369E-4D5E-AF5B-2C28CE2F2E55}" type="pres">
      <dgm:prSet presAssocID="{74296E62-5F1F-4FA9-9C58-AFF9083A138A}" presName="hierChild1" presStyleCnt="0">
        <dgm:presLayoutVars>
          <dgm:orgChart val="1"/>
          <dgm:chPref val="1"/>
          <dgm:dir/>
          <dgm:animOne val="branch"/>
          <dgm:animLvl val="lvl"/>
          <dgm:resizeHandles/>
        </dgm:presLayoutVars>
      </dgm:prSet>
      <dgm:spPr/>
    </dgm:pt>
    <dgm:pt modelId="{BF1731EB-62B1-4B6E-8462-10DB793085A6}" type="pres">
      <dgm:prSet presAssocID="{9C521405-A337-451D-8CA6-EED1235336F1}" presName="hierRoot1" presStyleCnt="0">
        <dgm:presLayoutVars>
          <dgm:hierBranch val="init"/>
        </dgm:presLayoutVars>
      </dgm:prSet>
      <dgm:spPr/>
    </dgm:pt>
    <dgm:pt modelId="{F9796DF1-42FF-408B-B5FF-51DA5F450E80}" type="pres">
      <dgm:prSet presAssocID="{9C521405-A337-451D-8CA6-EED1235336F1}" presName="rootComposite1" presStyleCnt="0"/>
      <dgm:spPr/>
    </dgm:pt>
    <dgm:pt modelId="{28A5F961-8FFE-4045-A349-39E46D879196}" type="pres">
      <dgm:prSet presAssocID="{9C521405-A337-451D-8CA6-EED1235336F1}" presName="rootText1" presStyleLbl="node0" presStyleIdx="0" presStyleCnt="1" custScaleX="187694" custScaleY="93266">
        <dgm:presLayoutVars>
          <dgm:chPref val="3"/>
        </dgm:presLayoutVars>
      </dgm:prSet>
      <dgm:spPr/>
    </dgm:pt>
    <dgm:pt modelId="{DFA8ED09-DD2A-4487-A956-34F065D40F70}" type="pres">
      <dgm:prSet presAssocID="{9C521405-A337-451D-8CA6-EED1235336F1}" presName="rootPict1" presStyleLbl="alignImgPlace1" presStyleIdx="0" presStyleCnt="3" custLinFactX="-51300" custLinFactNeighborX="-100000" custLinFactNeighborY="-5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User"/>
        </a:ext>
      </dgm:extLst>
    </dgm:pt>
    <dgm:pt modelId="{12040312-E12D-46E7-B166-7E75B92D5212}" type="pres">
      <dgm:prSet presAssocID="{9C521405-A337-451D-8CA6-EED1235336F1}" presName="rootConnector1" presStyleLbl="node1" presStyleIdx="0" presStyleCnt="0"/>
      <dgm:spPr/>
    </dgm:pt>
    <dgm:pt modelId="{4E4EF0B6-CDEE-4864-BC7E-B07D1E0C0017}" type="pres">
      <dgm:prSet presAssocID="{9C521405-A337-451D-8CA6-EED1235336F1}" presName="hierChild2" presStyleCnt="0"/>
      <dgm:spPr/>
    </dgm:pt>
    <dgm:pt modelId="{D3A27F5F-570A-46EE-BBC4-007A9F0131C3}" type="pres">
      <dgm:prSet presAssocID="{3F82081A-4545-4440-8D0E-FEDAC554CB11}" presName="Name37" presStyleLbl="parChTrans1D2" presStyleIdx="0" presStyleCnt="2"/>
      <dgm:spPr/>
    </dgm:pt>
    <dgm:pt modelId="{69BD6EDC-4716-44F3-AD43-DA4896A6B7C2}" type="pres">
      <dgm:prSet presAssocID="{C682EF2F-5C69-4B9F-9523-D5D1EC070599}" presName="hierRoot2" presStyleCnt="0">
        <dgm:presLayoutVars>
          <dgm:hierBranch val="init"/>
        </dgm:presLayoutVars>
      </dgm:prSet>
      <dgm:spPr/>
    </dgm:pt>
    <dgm:pt modelId="{40CE9AB5-41F4-4D18-ADDA-ECDF2D9A636A}" type="pres">
      <dgm:prSet presAssocID="{C682EF2F-5C69-4B9F-9523-D5D1EC070599}" presName="rootComposite" presStyleCnt="0"/>
      <dgm:spPr/>
    </dgm:pt>
    <dgm:pt modelId="{AA44F981-3989-47E9-87F4-A9F23F2EB8B2}" type="pres">
      <dgm:prSet presAssocID="{C682EF2F-5C69-4B9F-9523-D5D1EC070599}" presName="rootText" presStyleLbl="node2" presStyleIdx="0" presStyleCnt="2">
        <dgm:presLayoutVars>
          <dgm:chPref val="3"/>
        </dgm:presLayoutVars>
      </dgm:prSet>
      <dgm:spPr/>
    </dgm:pt>
    <dgm:pt modelId="{5937ED9D-5F75-4396-81E0-68A90C10120D}" type="pres">
      <dgm:prSet presAssocID="{C682EF2F-5C69-4B9F-9523-D5D1EC070599}" presName="rootPict" presStyleLbl="align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F93D906C-44D6-4DEA-89C1-0F57560DD43E}" type="pres">
      <dgm:prSet presAssocID="{C682EF2F-5C69-4B9F-9523-D5D1EC070599}" presName="rootConnector" presStyleLbl="node2" presStyleIdx="0" presStyleCnt="2"/>
      <dgm:spPr/>
    </dgm:pt>
    <dgm:pt modelId="{14DFC96C-6B75-4BD7-A6F2-BB067646A6D9}" type="pres">
      <dgm:prSet presAssocID="{C682EF2F-5C69-4B9F-9523-D5D1EC070599}" presName="hierChild4" presStyleCnt="0"/>
      <dgm:spPr/>
    </dgm:pt>
    <dgm:pt modelId="{5F6BAB4B-8ACE-4385-AD28-A18E695286A1}" type="pres">
      <dgm:prSet presAssocID="{C682EF2F-5C69-4B9F-9523-D5D1EC070599}" presName="hierChild5" presStyleCnt="0"/>
      <dgm:spPr/>
    </dgm:pt>
    <dgm:pt modelId="{BF321DB4-E61D-42EB-8556-8AB4E70BA2C6}" type="pres">
      <dgm:prSet presAssocID="{700DA0AB-610F-4DC3-A739-25C5D563E634}" presName="Name37" presStyleLbl="parChTrans1D2" presStyleIdx="1" presStyleCnt="2"/>
      <dgm:spPr/>
    </dgm:pt>
    <dgm:pt modelId="{AC151055-A691-4BEC-91E3-F7E38EC27B26}" type="pres">
      <dgm:prSet presAssocID="{423BA180-55AD-4841-89CA-45924329ECA7}" presName="hierRoot2" presStyleCnt="0">
        <dgm:presLayoutVars>
          <dgm:hierBranch val="init"/>
        </dgm:presLayoutVars>
      </dgm:prSet>
      <dgm:spPr/>
    </dgm:pt>
    <dgm:pt modelId="{79F52753-3F9F-48DA-AA4E-5E2884491390}" type="pres">
      <dgm:prSet presAssocID="{423BA180-55AD-4841-89CA-45924329ECA7}" presName="rootComposite" presStyleCnt="0"/>
      <dgm:spPr/>
    </dgm:pt>
    <dgm:pt modelId="{5D1E8CEC-B8D9-4010-A254-9ABA2464D7D1}" type="pres">
      <dgm:prSet presAssocID="{423BA180-55AD-4841-89CA-45924329ECA7}" presName="rootText" presStyleLbl="node2" presStyleIdx="1" presStyleCnt="2">
        <dgm:presLayoutVars>
          <dgm:chPref val="3"/>
        </dgm:presLayoutVars>
      </dgm:prSet>
      <dgm:spPr/>
    </dgm:pt>
    <dgm:pt modelId="{2DA17346-2079-41B3-A7A9-B464657538AF}" type="pres">
      <dgm:prSet presAssocID="{423BA180-55AD-4841-89CA-45924329ECA7}" presName="rootPict" presStyleLbl="alignImgPlac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17000" r="-17000"/>
          </a:stretch>
        </a:blipFill>
      </dgm:spPr>
      <dgm:extLst>
        <a:ext uri="{E40237B7-FDA0-4F09-8148-C483321AD2D9}">
          <dgm14:cNvPr xmlns:dgm14="http://schemas.microsoft.com/office/drawing/2010/diagram" id="0" name="" descr="Coins"/>
        </a:ext>
      </dgm:extLst>
    </dgm:pt>
    <dgm:pt modelId="{EB413DD3-C724-492F-8719-F7C3A8AFDCE3}" type="pres">
      <dgm:prSet presAssocID="{423BA180-55AD-4841-89CA-45924329ECA7}" presName="rootConnector" presStyleLbl="node2" presStyleIdx="1" presStyleCnt="2"/>
      <dgm:spPr/>
    </dgm:pt>
    <dgm:pt modelId="{65F1105B-459B-43FC-B97A-18B22AE38F64}" type="pres">
      <dgm:prSet presAssocID="{423BA180-55AD-4841-89CA-45924329ECA7}" presName="hierChild4" presStyleCnt="0"/>
      <dgm:spPr/>
    </dgm:pt>
    <dgm:pt modelId="{09E49269-D34E-49CF-98E9-2AFE8D313B53}" type="pres">
      <dgm:prSet presAssocID="{423BA180-55AD-4841-89CA-45924329ECA7}" presName="hierChild5" presStyleCnt="0"/>
      <dgm:spPr/>
    </dgm:pt>
    <dgm:pt modelId="{A2EAA474-0538-4DA5-B741-07FDB2DA5B1D}" type="pres">
      <dgm:prSet presAssocID="{9C521405-A337-451D-8CA6-EED1235336F1}" presName="hierChild3" presStyleCnt="0"/>
      <dgm:spPr/>
    </dgm:pt>
  </dgm:ptLst>
  <dgm:cxnLst>
    <dgm:cxn modelId="{2DB83519-7999-4B49-AD05-5DEBF1FFB720}" type="presOf" srcId="{9C521405-A337-451D-8CA6-EED1235336F1}" destId="{28A5F961-8FFE-4045-A349-39E46D879196}" srcOrd="0" destOrd="0" presId="urn:microsoft.com/office/officeart/2005/8/layout/pictureOrgChart+Icon"/>
    <dgm:cxn modelId="{9B50D024-3998-4F26-94FE-D5BA26D3BC25}" type="presOf" srcId="{74296E62-5F1F-4FA9-9C58-AFF9083A138A}" destId="{202DC35E-369E-4D5E-AF5B-2C28CE2F2E55}" srcOrd="0" destOrd="0" presId="urn:microsoft.com/office/officeart/2005/8/layout/pictureOrgChart+Icon"/>
    <dgm:cxn modelId="{03C86A61-82D8-4B34-A8A0-75E2E80AFACD}" srcId="{9C521405-A337-451D-8CA6-EED1235336F1}" destId="{423BA180-55AD-4841-89CA-45924329ECA7}" srcOrd="1" destOrd="0" parTransId="{700DA0AB-610F-4DC3-A739-25C5D563E634}" sibTransId="{540439B8-A568-446E-B805-0AB3485A6A4B}"/>
    <dgm:cxn modelId="{3FEBE461-915E-40BA-B39B-49A47C99DE80}" type="presOf" srcId="{9C521405-A337-451D-8CA6-EED1235336F1}" destId="{12040312-E12D-46E7-B166-7E75B92D5212}" srcOrd="1" destOrd="0" presId="urn:microsoft.com/office/officeart/2005/8/layout/pictureOrgChart+Icon"/>
    <dgm:cxn modelId="{0AC9D272-C0AD-4918-BE6C-C240D885DABC}" type="presOf" srcId="{C682EF2F-5C69-4B9F-9523-D5D1EC070599}" destId="{AA44F981-3989-47E9-87F4-A9F23F2EB8B2}" srcOrd="0" destOrd="0" presId="urn:microsoft.com/office/officeart/2005/8/layout/pictureOrgChart+Icon"/>
    <dgm:cxn modelId="{4CF52854-FE62-4FD8-BF7A-DC8C72AB7A8F}" type="presOf" srcId="{3F82081A-4545-4440-8D0E-FEDAC554CB11}" destId="{D3A27F5F-570A-46EE-BBC4-007A9F0131C3}" srcOrd="0" destOrd="0" presId="urn:microsoft.com/office/officeart/2005/8/layout/pictureOrgChart+Icon"/>
    <dgm:cxn modelId="{19075B78-4E1D-44D9-8D6B-7B3988C5E55C}" type="presOf" srcId="{C682EF2F-5C69-4B9F-9523-D5D1EC070599}" destId="{F93D906C-44D6-4DEA-89C1-0F57560DD43E}" srcOrd="1" destOrd="0" presId="urn:microsoft.com/office/officeart/2005/8/layout/pictureOrgChart+Icon"/>
    <dgm:cxn modelId="{1F29005A-5399-4BDE-86F2-C2E3011F0193}" type="presOf" srcId="{423BA180-55AD-4841-89CA-45924329ECA7}" destId="{EB413DD3-C724-492F-8719-F7C3A8AFDCE3}" srcOrd="1" destOrd="0" presId="urn:microsoft.com/office/officeart/2005/8/layout/pictureOrgChart+Icon"/>
    <dgm:cxn modelId="{9D0CC184-53AA-45FD-9F21-41709A3D2E5F}" srcId="{9C521405-A337-451D-8CA6-EED1235336F1}" destId="{C682EF2F-5C69-4B9F-9523-D5D1EC070599}" srcOrd="0" destOrd="0" parTransId="{3F82081A-4545-4440-8D0E-FEDAC554CB11}" sibTransId="{4C0E599A-E40C-4EDC-AD04-7763E5083CAF}"/>
    <dgm:cxn modelId="{08324486-E5EB-4F5D-B0AA-AA609442BF77}" type="presOf" srcId="{423BA180-55AD-4841-89CA-45924329ECA7}" destId="{5D1E8CEC-B8D9-4010-A254-9ABA2464D7D1}" srcOrd="0" destOrd="0" presId="urn:microsoft.com/office/officeart/2005/8/layout/pictureOrgChart+Icon"/>
    <dgm:cxn modelId="{A41499BD-0C00-4A6F-B824-3D68CA98D33A}" srcId="{74296E62-5F1F-4FA9-9C58-AFF9083A138A}" destId="{9C521405-A337-451D-8CA6-EED1235336F1}" srcOrd="0" destOrd="0" parTransId="{43BB0B62-0B05-4375-B294-F5E19A9F3927}" sibTransId="{488ECB17-2BED-48ED-9426-6894F02F945E}"/>
    <dgm:cxn modelId="{C18201DF-D7B0-4E2E-93AA-2AFB6C73A63F}" type="presOf" srcId="{700DA0AB-610F-4DC3-A739-25C5D563E634}" destId="{BF321DB4-E61D-42EB-8556-8AB4E70BA2C6}" srcOrd="0" destOrd="0" presId="urn:microsoft.com/office/officeart/2005/8/layout/pictureOrgChart+Icon"/>
    <dgm:cxn modelId="{49331E65-9633-477A-9368-5D6D17EB04D9}" type="presParOf" srcId="{202DC35E-369E-4D5E-AF5B-2C28CE2F2E55}" destId="{BF1731EB-62B1-4B6E-8462-10DB793085A6}" srcOrd="0" destOrd="0" presId="urn:microsoft.com/office/officeart/2005/8/layout/pictureOrgChart+Icon"/>
    <dgm:cxn modelId="{F21905F7-3E86-4D33-BE9E-0DC70BFC1365}" type="presParOf" srcId="{BF1731EB-62B1-4B6E-8462-10DB793085A6}" destId="{F9796DF1-42FF-408B-B5FF-51DA5F450E80}" srcOrd="0" destOrd="0" presId="urn:microsoft.com/office/officeart/2005/8/layout/pictureOrgChart+Icon"/>
    <dgm:cxn modelId="{B62ED836-CF65-45FE-AE76-1196BA683618}" type="presParOf" srcId="{F9796DF1-42FF-408B-B5FF-51DA5F450E80}" destId="{28A5F961-8FFE-4045-A349-39E46D879196}" srcOrd="0" destOrd="0" presId="urn:microsoft.com/office/officeart/2005/8/layout/pictureOrgChart+Icon"/>
    <dgm:cxn modelId="{AC1F8B9C-77CF-4A08-ACA0-E21EBB2C8EF6}" type="presParOf" srcId="{F9796DF1-42FF-408B-B5FF-51DA5F450E80}" destId="{DFA8ED09-DD2A-4487-A956-34F065D40F70}" srcOrd="1" destOrd="0" presId="urn:microsoft.com/office/officeart/2005/8/layout/pictureOrgChart+Icon"/>
    <dgm:cxn modelId="{00D933CD-D28B-40E0-97F8-002D777439CB}" type="presParOf" srcId="{F9796DF1-42FF-408B-B5FF-51DA5F450E80}" destId="{12040312-E12D-46E7-B166-7E75B92D5212}" srcOrd="2" destOrd="0" presId="urn:microsoft.com/office/officeart/2005/8/layout/pictureOrgChart+Icon"/>
    <dgm:cxn modelId="{02756B2D-A021-406E-B0E5-5247C27A73E4}" type="presParOf" srcId="{BF1731EB-62B1-4B6E-8462-10DB793085A6}" destId="{4E4EF0B6-CDEE-4864-BC7E-B07D1E0C0017}" srcOrd="1" destOrd="0" presId="urn:microsoft.com/office/officeart/2005/8/layout/pictureOrgChart+Icon"/>
    <dgm:cxn modelId="{8B27354E-D90E-4E0F-9B08-949BDE70F688}" type="presParOf" srcId="{4E4EF0B6-CDEE-4864-BC7E-B07D1E0C0017}" destId="{D3A27F5F-570A-46EE-BBC4-007A9F0131C3}" srcOrd="0" destOrd="0" presId="urn:microsoft.com/office/officeart/2005/8/layout/pictureOrgChart+Icon"/>
    <dgm:cxn modelId="{4E5FA0EE-75E3-4E04-BF76-68530B78FBFD}" type="presParOf" srcId="{4E4EF0B6-CDEE-4864-BC7E-B07D1E0C0017}" destId="{69BD6EDC-4716-44F3-AD43-DA4896A6B7C2}" srcOrd="1" destOrd="0" presId="urn:microsoft.com/office/officeart/2005/8/layout/pictureOrgChart+Icon"/>
    <dgm:cxn modelId="{D7E74819-1A99-4A90-973B-F20EA24DE992}" type="presParOf" srcId="{69BD6EDC-4716-44F3-AD43-DA4896A6B7C2}" destId="{40CE9AB5-41F4-4D18-ADDA-ECDF2D9A636A}" srcOrd="0" destOrd="0" presId="urn:microsoft.com/office/officeart/2005/8/layout/pictureOrgChart+Icon"/>
    <dgm:cxn modelId="{D82FDB2E-592D-4BE5-A905-4940F474F588}" type="presParOf" srcId="{40CE9AB5-41F4-4D18-ADDA-ECDF2D9A636A}" destId="{AA44F981-3989-47E9-87F4-A9F23F2EB8B2}" srcOrd="0" destOrd="0" presId="urn:microsoft.com/office/officeart/2005/8/layout/pictureOrgChart+Icon"/>
    <dgm:cxn modelId="{C0606E53-9E1F-4CF3-9D2A-DD0399BBBD6B}" type="presParOf" srcId="{40CE9AB5-41F4-4D18-ADDA-ECDF2D9A636A}" destId="{5937ED9D-5F75-4396-81E0-68A90C10120D}" srcOrd="1" destOrd="0" presId="urn:microsoft.com/office/officeart/2005/8/layout/pictureOrgChart+Icon"/>
    <dgm:cxn modelId="{DD2298F6-11AE-4D11-9194-0ACD49F82C3C}" type="presParOf" srcId="{40CE9AB5-41F4-4D18-ADDA-ECDF2D9A636A}" destId="{F93D906C-44D6-4DEA-89C1-0F57560DD43E}" srcOrd="2" destOrd="0" presId="urn:microsoft.com/office/officeart/2005/8/layout/pictureOrgChart+Icon"/>
    <dgm:cxn modelId="{1F4F9BBD-E329-45AE-A562-477B79D19B55}" type="presParOf" srcId="{69BD6EDC-4716-44F3-AD43-DA4896A6B7C2}" destId="{14DFC96C-6B75-4BD7-A6F2-BB067646A6D9}" srcOrd="1" destOrd="0" presId="urn:microsoft.com/office/officeart/2005/8/layout/pictureOrgChart+Icon"/>
    <dgm:cxn modelId="{C46132F3-DD45-4473-8EAC-ECCD12CE0915}" type="presParOf" srcId="{69BD6EDC-4716-44F3-AD43-DA4896A6B7C2}" destId="{5F6BAB4B-8ACE-4385-AD28-A18E695286A1}" srcOrd="2" destOrd="0" presId="urn:microsoft.com/office/officeart/2005/8/layout/pictureOrgChart+Icon"/>
    <dgm:cxn modelId="{DFEA3CD5-40A3-40FD-83E7-F4F8224532D6}" type="presParOf" srcId="{4E4EF0B6-CDEE-4864-BC7E-B07D1E0C0017}" destId="{BF321DB4-E61D-42EB-8556-8AB4E70BA2C6}" srcOrd="2" destOrd="0" presId="urn:microsoft.com/office/officeart/2005/8/layout/pictureOrgChart+Icon"/>
    <dgm:cxn modelId="{9EA0748E-37A4-4AB5-87B4-FAB2C6178B37}" type="presParOf" srcId="{4E4EF0B6-CDEE-4864-BC7E-B07D1E0C0017}" destId="{AC151055-A691-4BEC-91E3-F7E38EC27B26}" srcOrd="3" destOrd="0" presId="urn:microsoft.com/office/officeart/2005/8/layout/pictureOrgChart+Icon"/>
    <dgm:cxn modelId="{0346C748-A18D-40BF-8BFA-B06CB2549AF4}" type="presParOf" srcId="{AC151055-A691-4BEC-91E3-F7E38EC27B26}" destId="{79F52753-3F9F-48DA-AA4E-5E2884491390}" srcOrd="0" destOrd="0" presId="urn:microsoft.com/office/officeart/2005/8/layout/pictureOrgChart+Icon"/>
    <dgm:cxn modelId="{F611B8F5-9110-4865-8A37-0361BF59E5D0}" type="presParOf" srcId="{79F52753-3F9F-48DA-AA4E-5E2884491390}" destId="{5D1E8CEC-B8D9-4010-A254-9ABA2464D7D1}" srcOrd="0" destOrd="0" presId="urn:microsoft.com/office/officeart/2005/8/layout/pictureOrgChart+Icon"/>
    <dgm:cxn modelId="{A9D143B6-B653-4C9A-B660-E17E0F2E0142}" type="presParOf" srcId="{79F52753-3F9F-48DA-AA4E-5E2884491390}" destId="{2DA17346-2079-41B3-A7A9-B464657538AF}" srcOrd="1" destOrd="0" presId="urn:microsoft.com/office/officeart/2005/8/layout/pictureOrgChart+Icon"/>
    <dgm:cxn modelId="{527E3C05-7311-4FDE-BFED-9AD64187FE3E}" type="presParOf" srcId="{79F52753-3F9F-48DA-AA4E-5E2884491390}" destId="{EB413DD3-C724-492F-8719-F7C3A8AFDCE3}" srcOrd="2" destOrd="0" presId="urn:microsoft.com/office/officeart/2005/8/layout/pictureOrgChart+Icon"/>
    <dgm:cxn modelId="{B65466DD-D3AF-40CB-A57D-9DEF868B253D}" type="presParOf" srcId="{AC151055-A691-4BEC-91E3-F7E38EC27B26}" destId="{65F1105B-459B-43FC-B97A-18B22AE38F64}" srcOrd="1" destOrd="0" presId="urn:microsoft.com/office/officeart/2005/8/layout/pictureOrgChart+Icon"/>
    <dgm:cxn modelId="{E5CDAE55-69B0-4795-96B7-6B51F9212F7F}" type="presParOf" srcId="{AC151055-A691-4BEC-91E3-F7E38EC27B26}" destId="{09E49269-D34E-49CF-98E9-2AFE8D313B53}" srcOrd="2" destOrd="0" presId="urn:microsoft.com/office/officeart/2005/8/layout/pictureOrgChart+Icon"/>
    <dgm:cxn modelId="{0AA0AB18-8EFF-426E-9358-AB7DE271F4F8}" type="presParOf" srcId="{BF1731EB-62B1-4B6E-8462-10DB793085A6}" destId="{A2EAA474-0538-4DA5-B741-07FDB2DA5B1D}" srcOrd="2" destOrd="0" presId="urn:microsoft.com/office/officeart/2005/8/layout/pictureOrgChart+Icon"/>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296E62-5F1F-4FA9-9C58-AFF9083A138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9C521405-A337-451D-8CA6-EED1235336F1}">
      <dgm:prSet phldrT="[Text]" custT="1"/>
      <dgm:spPr>
        <a:solidFill>
          <a:schemeClr val="accent5">
            <a:lumMod val="60000"/>
            <a:lumOff val="40000"/>
          </a:schemeClr>
        </a:solidFill>
      </dgm:spPr>
      <dgm:t>
        <a:bodyPr/>
        <a:lstStyle/>
        <a:p>
          <a:r>
            <a:rPr lang="en-US" sz="1400" dirty="0"/>
            <a:t>Marketplace</a:t>
          </a:r>
          <a:endParaRPr lang="en-IN" sz="1400" dirty="0"/>
        </a:p>
      </dgm:t>
    </dgm:pt>
    <dgm:pt modelId="{43BB0B62-0B05-4375-B294-F5E19A9F3927}" type="parTrans" cxnId="{A41499BD-0C00-4A6F-B824-3D68CA98D33A}">
      <dgm:prSet/>
      <dgm:spPr/>
      <dgm:t>
        <a:bodyPr/>
        <a:lstStyle/>
        <a:p>
          <a:endParaRPr lang="en-IN"/>
        </a:p>
      </dgm:t>
    </dgm:pt>
    <dgm:pt modelId="{488ECB17-2BED-48ED-9426-6894F02F945E}" type="sibTrans" cxnId="{A41499BD-0C00-4A6F-B824-3D68CA98D33A}">
      <dgm:prSet/>
      <dgm:spPr/>
      <dgm:t>
        <a:bodyPr/>
        <a:lstStyle/>
        <a:p>
          <a:endParaRPr lang="en-IN"/>
        </a:p>
      </dgm:t>
    </dgm:pt>
    <dgm:pt modelId="{423BA180-55AD-4841-89CA-45924329ECA7}">
      <dgm:prSet phldrT="[Text]" custT="1"/>
      <dgm:spPr>
        <a:solidFill>
          <a:schemeClr val="accent5">
            <a:lumMod val="60000"/>
            <a:lumOff val="40000"/>
          </a:schemeClr>
        </a:solidFill>
      </dgm:spPr>
      <dgm:t>
        <a:bodyPr/>
        <a:lstStyle/>
        <a:p>
          <a:r>
            <a:rPr lang="en-US" sz="1400" dirty="0"/>
            <a:t>Purchase</a:t>
          </a:r>
          <a:endParaRPr lang="en-IN" sz="1400" dirty="0"/>
        </a:p>
      </dgm:t>
    </dgm:pt>
    <dgm:pt modelId="{700DA0AB-610F-4DC3-A739-25C5D563E634}" type="parTrans" cxnId="{03C86A61-82D8-4B34-A8A0-75E2E80AFACD}">
      <dgm:prSet/>
      <dgm:spPr/>
      <dgm:t>
        <a:bodyPr/>
        <a:lstStyle/>
        <a:p>
          <a:endParaRPr lang="en-IN"/>
        </a:p>
      </dgm:t>
    </dgm:pt>
    <dgm:pt modelId="{540439B8-A568-446E-B805-0AB3485A6A4B}" type="sibTrans" cxnId="{03C86A61-82D8-4B34-A8A0-75E2E80AFACD}">
      <dgm:prSet/>
      <dgm:spPr/>
      <dgm:t>
        <a:bodyPr/>
        <a:lstStyle/>
        <a:p>
          <a:endParaRPr lang="en-IN"/>
        </a:p>
      </dgm:t>
    </dgm:pt>
    <dgm:pt modelId="{C682EF2F-5C69-4B9F-9523-D5D1EC070599}">
      <dgm:prSet phldrT="[Text]" custT="1"/>
      <dgm:spPr>
        <a:solidFill>
          <a:schemeClr val="accent5">
            <a:lumMod val="60000"/>
            <a:lumOff val="40000"/>
          </a:schemeClr>
        </a:solidFill>
      </dgm:spPr>
      <dgm:t>
        <a:bodyPr/>
        <a:lstStyle/>
        <a:p>
          <a:r>
            <a:rPr lang="en-US" sz="1400" dirty="0"/>
            <a:t>Sell</a:t>
          </a:r>
          <a:endParaRPr lang="en-IN" sz="1200" dirty="0"/>
        </a:p>
      </dgm:t>
    </dgm:pt>
    <dgm:pt modelId="{3F82081A-4545-4440-8D0E-FEDAC554CB11}" type="parTrans" cxnId="{9D0CC184-53AA-45FD-9F21-41709A3D2E5F}">
      <dgm:prSet/>
      <dgm:spPr/>
      <dgm:t>
        <a:bodyPr/>
        <a:lstStyle/>
        <a:p>
          <a:endParaRPr lang="en-IN"/>
        </a:p>
      </dgm:t>
    </dgm:pt>
    <dgm:pt modelId="{4C0E599A-E40C-4EDC-AD04-7763E5083CAF}" type="sibTrans" cxnId="{9D0CC184-53AA-45FD-9F21-41709A3D2E5F}">
      <dgm:prSet/>
      <dgm:spPr/>
      <dgm:t>
        <a:bodyPr/>
        <a:lstStyle/>
        <a:p>
          <a:endParaRPr lang="en-IN"/>
        </a:p>
      </dgm:t>
    </dgm:pt>
    <dgm:pt modelId="{202DC35E-369E-4D5E-AF5B-2C28CE2F2E55}" type="pres">
      <dgm:prSet presAssocID="{74296E62-5F1F-4FA9-9C58-AFF9083A138A}" presName="hierChild1" presStyleCnt="0">
        <dgm:presLayoutVars>
          <dgm:orgChart val="1"/>
          <dgm:chPref val="1"/>
          <dgm:dir/>
          <dgm:animOne val="branch"/>
          <dgm:animLvl val="lvl"/>
          <dgm:resizeHandles/>
        </dgm:presLayoutVars>
      </dgm:prSet>
      <dgm:spPr/>
    </dgm:pt>
    <dgm:pt modelId="{BF1731EB-62B1-4B6E-8462-10DB793085A6}" type="pres">
      <dgm:prSet presAssocID="{9C521405-A337-451D-8CA6-EED1235336F1}" presName="hierRoot1" presStyleCnt="0">
        <dgm:presLayoutVars>
          <dgm:hierBranch val="init"/>
        </dgm:presLayoutVars>
      </dgm:prSet>
      <dgm:spPr/>
    </dgm:pt>
    <dgm:pt modelId="{F9796DF1-42FF-408B-B5FF-51DA5F450E80}" type="pres">
      <dgm:prSet presAssocID="{9C521405-A337-451D-8CA6-EED1235336F1}" presName="rootComposite1" presStyleCnt="0"/>
      <dgm:spPr/>
    </dgm:pt>
    <dgm:pt modelId="{28A5F961-8FFE-4045-A349-39E46D879196}" type="pres">
      <dgm:prSet presAssocID="{9C521405-A337-451D-8CA6-EED1235336F1}" presName="rootText1" presStyleLbl="node0" presStyleIdx="0" presStyleCnt="1" custScaleX="130012">
        <dgm:presLayoutVars>
          <dgm:chPref val="3"/>
        </dgm:presLayoutVars>
      </dgm:prSet>
      <dgm:spPr/>
    </dgm:pt>
    <dgm:pt modelId="{DFA8ED09-DD2A-4487-A956-34F065D40F70}" type="pres">
      <dgm:prSet presAssocID="{9C521405-A337-451D-8CA6-EED1235336F1}" presName="rootPict1" presStyleLbl="alignImgPlace1" presStyleIdx="0" presStyleCnt="3" custLinFactNeighborX="-47830" custLinFactNeighborY="1975"/>
      <dgm:spPr>
        <a:blipFill>
          <a:blip xmlns:r="http://schemas.openxmlformats.org/officeDocument/2006/relationships" r:embed="rId1"/>
          <a:srcRect/>
          <a:stretch>
            <a:fillRect l="-17000" r="-17000"/>
          </a:stretch>
        </a:blipFill>
      </dgm:spPr>
      <dgm:extLst>
        <a:ext uri="{E40237B7-FDA0-4F09-8148-C483321AD2D9}">
          <dgm14:cNvPr xmlns:dgm14="http://schemas.microsoft.com/office/drawing/2010/diagram" id="0" name="" descr="User"/>
        </a:ext>
      </dgm:extLst>
    </dgm:pt>
    <dgm:pt modelId="{12040312-E12D-46E7-B166-7E75B92D5212}" type="pres">
      <dgm:prSet presAssocID="{9C521405-A337-451D-8CA6-EED1235336F1}" presName="rootConnector1" presStyleLbl="node1" presStyleIdx="0" presStyleCnt="0"/>
      <dgm:spPr/>
    </dgm:pt>
    <dgm:pt modelId="{4E4EF0B6-CDEE-4864-BC7E-B07D1E0C0017}" type="pres">
      <dgm:prSet presAssocID="{9C521405-A337-451D-8CA6-EED1235336F1}" presName="hierChild2" presStyleCnt="0"/>
      <dgm:spPr/>
    </dgm:pt>
    <dgm:pt modelId="{D3A27F5F-570A-46EE-BBC4-007A9F0131C3}" type="pres">
      <dgm:prSet presAssocID="{3F82081A-4545-4440-8D0E-FEDAC554CB11}" presName="Name37" presStyleLbl="parChTrans1D2" presStyleIdx="0" presStyleCnt="2"/>
      <dgm:spPr/>
    </dgm:pt>
    <dgm:pt modelId="{69BD6EDC-4716-44F3-AD43-DA4896A6B7C2}" type="pres">
      <dgm:prSet presAssocID="{C682EF2F-5C69-4B9F-9523-D5D1EC070599}" presName="hierRoot2" presStyleCnt="0">
        <dgm:presLayoutVars>
          <dgm:hierBranch val="init"/>
        </dgm:presLayoutVars>
      </dgm:prSet>
      <dgm:spPr/>
    </dgm:pt>
    <dgm:pt modelId="{40CE9AB5-41F4-4D18-ADDA-ECDF2D9A636A}" type="pres">
      <dgm:prSet presAssocID="{C682EF2F-5C69-4B9F-9523-D5D1EC070599}" presName="rootComposite" presStyleCnt="0"/>
      <dgm:spPr/>
    </dgm:pt>
    <dgm:pt modelId="{AA44F981-3989-47E9-87F4-A9F23F2EB8B2}" type="pres">
      <dgm:prSet presAssocID="{C682EF2F-5C69-4B9F-9523-D5D1EC070599}" presName="rootText" presStyleLbl="node2" presStyleIdx="0" presStyleCnt="2">
        <dgm:presLayoutVars>
          <dgm:chPref val="3"/>
        </dgm:presLayoutVars>
      </dgm:prSet>
      <dgm:spPr/>
    </dgm:pt>
    <dgm:pt modelId="{5937ED9D-5F75-4396-81E0-68A90C10120D}" type="pres">
      <dgm:prSet presAssocID="{C682EF2F-5C69-4B9F-9523-D5D1EC070599}" presName="rootPict" presStyleLbl="alignImgPlace1" presStyleIdx="1"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l="-17000" r="-17000"/>
          </a:stretch>
        </a:blipFill>
      </dgm:spPr>
    </dgm:pt>
    <dgm:pt modelId="{F93D906C-44D6-4DEA-89C1-0F57560DD43E}" type="pres">
      <dgm:prSet presAssocID="{C682EF2F-5C69-4B9F-9523-D5D1EC070599}" presName="rootConnector" presStyleLbl="node2" presStyleIdx="0" presStyleCnt="2"/>
      <dgm:spPr/>
    </dgm:pt>
    <dgm:pt modelId="{14DFC96C-6B75-4BD7-A6F2-BB067646A6D9}" type="pres">
      <dgm:prSet presAssocID="{C682EF2F-5C69-4B9F-9523-D5D1EC070599}" presName="hierChild4" presStyleCnt="0"/>
      <dgm:spPr/>
    </dgm:pt>
    <dgm:pt modelId="{5F6BAB4B-8ACE-4385-AD28-A18E695286A1}" type="pres">
      <dgm:prSet presAssocID="{C682EF2F-5C69-4B9F-9523-D5D1EC070599}" presName="hierChild5" presStyleCnt="0"/>
      <dgm:spPr/>
    </dgm:pt>
    <dgm:pt modelId="{BF321DB4-E61D-42EB-8556-8AB4E70BA2C6}" type="pres">
      <dgm:prSet presAssocID="{700DA0AB-610F-4DC3-A739-25C5D563E634}" presName="Name37" presStyleLbl="parChTrans1D2" presStyleIdx="1" presStyleCnt="2"/>
      <dgm:spPr/>
    </dgm:pt>
    <dgm:pt modelId="{AC151055-A691-4BEC-91E3-F7E38EC27B26}" type="pres">
      <dgm:prSet presAssocID="{423BA180-55AD-4841-89CA-45924329ECA7}" presName="hierRoot2" presStyleCnt="0">
        <dgm:presLayoutVars>
          <dgm:hierBranch val="init"/>
        </dgm:presLayoutVars>
      </dgm:prSet>
      <dgm:spPr/>
    </dgm:pt>
    <dgm:pt modelId="{79F52753-3F9F-48DA-AA4E-5E2884491390}" type="pres">
      <dgm:prSet presAssocID="{423BA180-55AD-4841-89CA-45924329ECA7}" presName="rootComposite" presStyleCnt="0"/>
      <dgm:spPr/>
    </dgm:pt>
    <dgm:pt modelId="{5D1E8CEC-B8D9-4010-A254-9ABA2464D7D1}" type="pres">
      <dgm:prSet presAssocID="{423BA180-55AD-4841-89CA-45924329ECA7}" presName="rootText" presStyleLbl="node2" presStyleIdx="1" presStyleCnt="2">
        <dgm:presLayoutVars>
          <dgm:chPref val="3"/>
        </dgm:presLayoutVars>
      </dgm:prSet>
      <dgm:spPr/>
    </dgm:pt>
    <dgm:pt modelId="{2DA17346-2079-41B3-A7A9-B464657538AF}" type="pres">
      <dgm:prSet presAssocID="{423BA180-55AD-4841-89CA-45924329ECA7}" presName="rootPict" presStyleLbl="alignImgPlace1" presStyleIdx="2"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l="-17000" r="-17000"/>
          </a:stretch>
        </a:blipFill>
      </dgm:spPr>
      <dgm:extLst>
        <a:ext uri="{E40237B7-FDA0-4F09-8148-C483321AD2D9}">
          <dgm14:cNvPr xmlns:dgm14="http://schemas.microsoft.com/office/drawing/2010/diagram" id="0" name="" descr="Coins"/>
        </a:ext>
      </dgm:extLst>
    </dgm:pt>
    <dgm:pt modelId="{EB413DD3-C724-492F-8719-F7C3A8AFDCE3}" type="pres">
      <dgm:prSet presAssocID="{423BA180-55AD-4841-89CA-45924329ECA7}" presName="rootConnector" presStyleLbl="node2" presStyleIdx="1" presStyleCnt="2"/>
      <dgm:spPr/>
    </dgm:pt>
    <dgm:pt modelId="{65F1105B-459B-43FC-B97A-18B22AE38F64}" type="pres">
      <dgm:prSet presAssocID="{423BA180-55AD-4841-89CA-45924329ECA7}" presName="hierChild4" presStyleCnt="0"/>
      <dgm:spPr/>
    </dgm:pt>
    <dgm:pt modelId="{09E49269-D34E-49CF-98E9-2AFE8D313B53}" type="pres">
      <dgm:prSet presAssocID="{423BA180-55AD-4841-89CA-45924329ECA7}" presName="hierChild5" presStyleCnt="0"/>
      <dgm:spPr/>
    </dgm:pt>
    <dgm:pt modelId="{A2EAA474-0538-4DA5-B741-07FDB2DA5B1D}" type="pres">
      <dgm:prSet presAssocID="{9C521405-A337-451D-8CA6-EED1235336F1}" presName="hierChild3" presStyleCnt="0"/>
      <dgm:spPr/>
    </dgm:pt>
  </dgm:ptLst>
  <dgm:cxnLst>
    <dgm:cxn modelId="{9B50D024-3998-4F26-94FE-D5BA26D3BC25}" type="presOf" srcId="{74296E62-5F1F-4FA9-9C58-AFF9083A138A}" destId="{202DC35E-369E-4D5E-AF5B-2C28CE2F2E55}" srcOrd="0" destOrd="0" presId="urn:microsoft.com/office/officeart/2005/8/layout/pictureOrgChart+Icon"/>
    <dgm:cxn modelId="{03C86A61-82D8-4B34-A8A0-75E2E80AFACD}" srcId="{9C521405-A337-451D-8CA6-EED1235336F1}" destId="{423BA180-55AD-4841-89CA-45924329ECA7}" srcOrd="1" destOrd="0" parTransId="{700DA0AB-610F-4DC3-A739-25C5D563E634}" sibTransId="{540439B8-A568-446E-B805-0AB3485A6A4B}"/>
    <dgm:cxn modelId="{9BFE7F76-1EEC-4B1D-A9B2-5B4DA41FD187}" type="presOf" srcId="{423BA180-55AD-4841-89CA-45924329ECA7}" destId="{5D1E8CEC-B8D9-4010-A254-9ABA2464D7D1}" srcOrd="0" destOrd="0" presId="urn:microsoft.com/office/officeart/2005/8/layout/pictureOrgChart+Icon"/>
    <dgm:cxn modelId="{FB00B278-18A3-49F5-B345-8CDD46324CE9}" type="presOf" srcId="{3F82081A-4545-4440-8D0E-FEDAC554CB11}" destId="{D3A27F5F-570A-46EE-BBC4-007A9F0131C3}" srcOrd="0" destOrd="0" presId="urn:microsoft.com/office/officeart/2005/8/layout/pictureOrgChart+Icon"/>
    <dgm:cxn modelId="{9D0CC184-53AA-45FD-9F21-41709A3D2E5F}" srcId="{9C521405-A337-451D-8CA6-EED1235336F1}" destId="{C682EF2F-5C69-4B9F-9523-D5D1EC070599}" srcOrd="0" destOrd="0" parTransId="{3F82081A-4545-4440-8D0E-FEDAC554CB11}" sibTransId="{4C0E599A-E40C-4EDC-AD04-7763E5083CAF}"/>
    <dgm:cxn modelId="{EE9B3F85-D94D-4E03-A86A-DF9BA97289FA}" type="presOf" srcId="{C682EF2F-5C69-4B9F-9523-D5D1EC070599}" destId="{AA44F981-3989-47E9-87F4-A9F23F2EB8B2}" srcOrd="0" destOrd="0" presId="urn:microsoft.com/office/officeart/2005/8/layout/pictureOrgChart+Icon"/>
    <dgm:cxn modelId="{59D43A93-8EC3-487F-9562-81D62E675FB0}" type="presOf" srcId="{9C521405-A337-451D-8CA6-EED1235336F1}" destId="{28A5F961-8FFE-4045-A349-39E46D879196}" srcOrd="0" destOrd="0" presId="urn:microsoft.com/office/officeart/2005/8/layout/pictureOrgChart+Icon"/>
    <dgm:cxn modelId="{41F6D096-64DC-44E2-BCB7-CC25294FF096}" type="presOf" srcId="{423BA180-55AD-4841-89CA-45924329ECA7}" destId="{EB413DD3-C724-492F-8719-F7C3A8AFDCE3}" srcOrd="1" destOrd="0" presId="urn:microsoft.com/office/officeart/2005/8/layout/pictureOrgChart+Icon"/>
    <dgm:cxn modelId="{A41499BD-0C00-4A6F-B824-3D68CA98D33A}" srcId="{74296E62-5F1F-4FA9-9C58-AFF9083A138A}" destId="{9C521405-A337-451D-8CA6-EED1235336F1}" srcOrd="0" destOrd="0" parTransId="{43BB0B62-0B05-4375-B294-F5E19A9F3927}" sibTransId="{488ECB17-2BED-48ED-9426-6894F02F945E}"/>
    <dgm:cxn modelId="{E3426BCF-4440-49DA-B7D9-ADE2A29D742D}" type="presOf" srcId="{9C521405-A337-451D-8CA6-EED1235336F1}" destId="{12040312-E12D-46E7-B166-7E75B92D5212}" srcOrd="1" destOrd="0" presId="urn:microsoft.com/office/officeart/2005/8/layout/pictureOrgChart+Icon"/>
    <dgm:cxn modelId="{B371BCD6-E68F-4FBC-A45A-79AC8ADC33CB}" type="presOf" srcId="{700DA0AB-610F-4DC3-A739-25C5D563E634}" destId="{BF321DB4-E61D-42EB-8556-8AB4E70BA2C6}" srcOrd="0" destOrd="0" presId="urn:microsoft.com/office/officeart/2005/8/layout/pictureOrgChart+Icon"/>
    <dgm:cxn modelId="{C8FA66F0-8BF0-40B7-87EC-E5F354EB849C}" type="presOf" srcId="{C682EF2F-5C69-4B9F-9523-D5D1EC070599}" destId="{F93D906C-44D6-4DEA-89C1-0F57560DD43E}" srcOrd="1" destOrd="0" presId="urn:microsoft.com/office/officeart/2005/8/layout/pictureOrgChart+Icon"/>
    <dgm:cxn modelId="{49331E65-9633-477A-9368-5D6D17EB04D9}" type="presParOf" srcId="{202DC35E-369E-4D5E-AF5B-2C28CE2F2E55}" destId="{BF1731EB-62B1-4B6E-8462-10DB793085A6}" srcOrd="0" destOrd="0" presId="urn:microsoft.com/office/officeart/2005/8/layout/pictureOrgChart+Icon"/>
    <dgm:cxn modelId="{51CD6268-FA15-4E1E-B469-1B05A2A2E6D7}" type="presParOf" srcId="{BF1731EB-62B1-4B6E-8462-10DB793085A6}" destId="{F9796DF1-42FF-408B-B5FF-51DA5F450E80}" srcOrd="0" destOrd="0" presId="urn:microsoft.com/office/officeart/2005/8/layout/pictureOrgChart+Icon"/>
    <dgm:cxn modelId="{53F361EA-A4E1-467E-9F62-63D806723BDE}" type="presParOf" srcId="{F9796DF1-42FF-408B-B5FF-51DA5F450E80}" destId="{28A5F961-8FFE-4045-A349-39E46D879196}" srcOrd="0" destOrd="0" presId="urn:microsoft.com/office/officeart/2005/8/layout/pictureOrgChart+Icon"/>
    <dgm:cxn modelId="{2269A1ED-51E1-4125-87BB-8B8D248FF946}" type="presParOf" srcId="{F9796DF1-42FF-408B-B5FF-51DA5F450E80}" destId="{DFA8ED09-DD2A-4487-A956-34F065D40F70}" srcOrd="1" destOrd="0" presId="urn:microsoft.com/office/officeart/2005/8/layout/pictureOrgChart+Icon"/>
    <dgm:cxn modelId="{A094F799-7130-4EAE-842B-A661C77D095C}" type="presParOf" srcId="{F9796DF1-42FF-408B-B5FF-51DA5F450E80}" destId="{12040312-E12D-46E7-B166-7E75B92D5212}" srcOrd="2" destOrd="0" presId="urn:microsoft.com/office/officeart/2005/8/layout/pictureOrgChart+Icon"/>
    <dgm:cxn modelId="{17B83B0E-8A06-4C07-94D4-243EC786AE40}" type="presParOf" srcId="{BF1731EB-62B1-4B6E-8462-10DB793085A6}" destId="{4E4EF0B6-CDEE-4864-BC7E-B07D1E0C0017}" srcOrd="1" destOrd="0" presId="urn:microsoft.com/office/officeart/2005/8/layout/pictureOrgChart+Icon"/>
    <dgm:cxn modelId="{EEB3A4DB-73C2-4DD8-92C3-AE6E720B0171}" type="presParOf" srcId="{4E4EF0B6-CDEE-4864-BC7E-B07D1E0C0017}" destId="{D3A27F5F-570A-46EE-BBC4-007A9F0131C3}" srcOrd="0" destOrd="0" presId="urn:microsoft.com/office/officeart/2005/8/layout/pictureOrgChart+Icon"/>
    <dgm:cxn modelId="{CAA85731-7F76-4680-945F-F08DCCF39F9C}" type="presParOf" srcId="{4E4EF0B6-CDEE-4864-BC7E-B07D1E0C0017}" destId="{69BD6EDC-4716-44F3-AD43-DA4896A6B7C2}" srcOrd="1" destOrd="0" presId="urn:microsoft.com/office/officeart/2005/8/layout/pictureOrgChart+Icon"/>
    <dgm:cxn modelId="{B60398B7-05E0-40EB-9504-9451783E054C}" type="presParOf" srcId="{69BD6EDC-4716-44F3-AD43-DA4896A6B7C2}" destId="{40CE9AB5-41F4-4D18-ADDA-ECDF2D9A636A}" srcOrd="0" destOrd="0" presId="urn:microsoft.com/office/officeart/2005/8/layout/pictureOrgChart+Icon"/>
    <dgm:cxn modelId="{C0FF05AE-2805-46D4-9152-C0075923C717}" type="presParOf" srcId="{40CE9AB5-41F4-4D18-ADDA-ECDF2D9A636A}" destId="{AA44F981-3989-47E9-87F4-A9F23F2EB8B2}" srcOrd="0" destOrd="0" presId="urn:microsoft.com/office/officeart/2005/8/layout/pictureOrgChart+Icon"/>
    <dgm:cxn modelId="{09C9B0AE-83B9-42A4-BBA1-1A1E358A6667}" type="presParOf" srcId="{40CE9AB5-41F4-4D18-ADDA-ECDF2D9A636A}" destId="{5937ED9D-5F75-4396-81E0-68A90C10120D}" srcOrd="1" destOrd="0" presId="urn:microsoft.com/office/officeart/2005/8/layout/pictureOrgChart+Icon"/>
    <dgm:cxn modelId="{758A936B-423D-490D-AF63-EED8C2DCA6DC}" type="presParOf" srcId="{40CE9AB5-41F4-4D18-ADDA-ECDF2D9A636A}" destId="{F93D906C-44D6-4DEA-89C1-0F57560DD43E}" srcOrd="2" destOrd="0" presId="urn:microsoft.com/office/officeart/2005/8/layout/pictureOrgChart+Icon"/>
    <dgm:cxn modelId="{0E5760CC-1D7C-47F8-9300-10A5B8D99C66}" type="presParOf" srcId="{69BD6EDC-4716-44F3-AD43-DA4896A6B7C2}" destId="{14DFC96C-6B75-4BD7-A6F2-BB067646A6D9}" srcOrd="1" destOrd="0" presId="urn:microsoft.com/office/officeart/2005/8/layout/pictureOrgChart+Icon"/>
    <dgm:cxn modelId="{690A697A-3D25-4EE9-96CC-53CC30DC3735}" type="presParOf" srcId="{69BD6EDC-4716-44F3-AD43-DA4896A6B7C2}" destId="{5F6BAB4B-8ACE-4385-AD28-A18E695286A1}" srcOrd="2" destOrd="0" presId="urn:microsoft.com/office/officeart/2005/8/layout/pictureOrgChart+Icon"/>
    <dgm:cxn modelId="{D1C34CC4-2B98-4F15-B579-4074A61535DB}" type="presParOf" srcId="{4E4EF0B6-CDEE-4864-BC7E-B07D1E0C0017}" destId="{BF321DB4-E61D-42EB-8556-8AB4E70BA2C6}" srcOrd="2" destOrd="0" presId="urn:microsoft.com/office/officeart/2005/8/layout/pictureOrgChart+Icon"/>
    <dgm:cxn modelId="{BABEF3D5-662F-4610-9D8D-E2B622D700DE}" type="presParOf" srcId="{4E4EF0B6-CDEE-4864-BC7E-B07D1E0C0017}" destId="{AC151055-A691-4BEC-91E3-F7E38EC27B26}" srcOrd="3" destOrd="0" presId="urn:microsoft.com/office/officeart/2005/8/layout/pictureOrgChart+Icon"/>
    <dgm:cxn modelId="{3D6C7FCD-E184-4EB0-9D32-22FADB0354C3}" type="presParOf" srcId="{AC151055-A691-4BEC-91E3-F7E38EC27B26}" destId="{79F52753-3F9F-48DA-AA4E-5E2884491390}" srcOrd="0" destOrd="0" presId="urn:microsoft.com/office/officeart/2005/8/layout/pictureOrgChart+Icon"/>
    <dgm:cxn modelId="{6605B94E-2FDE-4642-956A-E45657A55481}" type="presParOf" srcId="{79F52753-3F9F-48DA-AA4E-5E2884491390}" destId="{5D1E8CEC-B8D9-4010-A254-9ABA2464D7D1}" srcOrd="0" destOrd="0" presId="urn:microsoft.com/office/officeart/2005/8/layout/pictureOrgChart+Icon"/>
    <dgm:cxn modelId="{56617E7B-B534-44F5-9721-3A1A725F1028}" type="presParOf" srcId="{79F52753-3F9F-48DA-AA4E-5E2884491390}" destId="{2DA17346-2079-41B3-A7A9-B464657538AF}" srcOrd="1" destOrd="0" presId="urn:microsoft.com/office/officeart/2005/8/layout/pictureOrgChart+Icon"/>
    <dgm:cxn modelId="{3E3D4E88-40A0-4E84-AEAC-D602C03A72D9}" type="presParOf" srcId="{79F52753-3F9F-48DA-AA4E-5E2884491390}" destId="{EB413DD3-C724-492F-8719-F7C3A8AFDCE3}" srcOrd="2" destOrd="0" presId="urn:microsoft.com/office/officeart/2005/8/layout/pictureOrgChart+Icon"/>
    <dgm:cxn modelId="{850B8158-DB34-4B19-8E25-F4B4D30E7084}" type="presParOf" srcId="{AC151055-A691-4BEC-91E3-F7E38EC27B26}" destId="{65F1105B-459B-43FC-B97A-18B22AE38F64}" srcOrd="1" destOrd="0" presId="urn:microsoft.com/office/officeart/2005/8/layout/pictureOrgChart+Icon"/>
    <dgm:cxn modelId="{7C3D1674-676E-4CE9-A0E6-1F05D3C46F52}" type="presParOf" srcId="{AC151055-A691-4BEC-91E3-F7E38EC27B26}" destId="{09E49269-D34E-49CF-98E9-2AFE8D313B53}" srcOrd="2" destOrd="0" presId="urn:microsoft.com/office/officeart/2005/8/layout/pictureOrgChart+Icon"/>
    <dgm:cxn modelId="{194A16ED-57E8-454B-B21A-18DA0E90C08B}" type="presParOf" srcId="{BF1731EB-62B1-4B6E-8462-10DB793085A6}" destId="{A2EAA474-0538-4DA5-B741-07FDB2DA5B1D}" srcOrd="2" destOrd="0" presId="urn:microsoft.com/office/officeart/2005/8/layout/pictureOrgChart+Icon"/>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296E62-5F1F-4FA9-9C58-AFF9083A138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9C521405-A337-451D-8CA6-EED1235336F1}">
      <dgm:prSet phldrT="[Text]" custT="1"/>
      <dgm:spPr>
        <a:solidFill>
          <a:schemeClr val="accent5">
            <a:lumMod val="60000"/>
            <a:lumOff val="40000"/>
          </a:schemeClr>
        </a:solidFill>
      </dgm:spPr>
      <dgm:t>
        <a:bodyPr/>
        <a:lstStyle/>
        <a:p>
          <a:r>
            <a:rPr lang="en-US" sz="1400" dirty="0"/>
            <a:t>Recommendations</a:t>
          </a:r>
          <a:endParaRPr lang="en-IN" sz="1400" dirty="0"/>
        </a:p>
      </dgm:t>
    </dgm:pt>
    <dgm:pt modelId="{43BB0B62-0B05-4375-B294-F5E19A9F3927}" type="parTrans" cxnId="{A41499BD-0C00-4A6F-B824-3D68CA98D33A}">
      <dgm:prSet/>
      <dgm:spPr/>
      <dgm:t>
        <a:bodyPr/>
        <a:lstStyle/>
        <a:p>
          <a:endParaRPr lang="en-IN"/>
        </a:p>
      </dgm:t>
    </dgm:pt>
    <dgm:pt modelId="{488ECB17-2BED-48ED-9426-6894F02F945E}" type="sibTrans" cxnId="{A41499BD-0C00-4A6F-B824-3D68CA98D33A}">
      <dgm:prSet/>
      <dgm:spPr/>
      <dgm:t>
        <a:bodyPr/>
        <a:lstStyle/>
        <a:p>
          <a:endParaRPr lang="en-IN"/>
        </a:p>
      </dgm:t>
    </dgm:pt>
    <dgm:pt modelId="{423BA180-55AD-4841-89CA-45924329ECA7}">
      <dgm:prSet phldrT="[Text]" custT="1"/>
      <dgm:spPr>
        <a:solidFill>
          <a:schemeClr val="accent5">
            <a:lumMod val="60000"/>
            <a:lumOff val="40000"/>
          </a:schemeClr>
        </a:solidFill>
      </dgm:spPr>
      <dgm:t>
        <a:bodyPr/>
        <a:lstStyle/>
        <a:p>
          <a:r>
            <a:rPr lang="en-IN" sz="1400" dirty="0"/>
            <a:t>Pest Identification</a:t>
          </a:r>
        </a:p>
      </dgm:t>
    </dgm:pt>
    <dgm:pt modelId="{700DA0AB-610F-4DC3-A739-25C5D563E634}" type="parTrans" cxnId="{03C86A61-82D8-4B34-A8A0-75E2E80AFACD}">
      <dgm:prSet/>
      <dgm:spPr/>
      <dgm:t>
        <a:bodyPr/>
        <a:lstStyle/>
        <a:p>
          <a:endParaRPr lang="en-IN"/>
        </a:p>
      </dgm:t>
    </dgm:pt>
    <dgm:pt modelId="{540439B8-A568-446E-B805-0AB3485A6A4B}" type="sibTrans" cxnId="{03C86A61-82D8-4B34-A8A0-75E2E80AFACD}">
      <dgm:prSet/>
      <dgm:spPr/>
      <dgm:t>
        <a:bodyPr/>
        <a:lstStyle/>
        <a:p>
          <a:endParaRPr lang="en-IN"/>
        </a:p>
      </dgm:t>
    </dgm:pt>
    <dgm:pt modelId="{C682EF2F-5C69-4B9F-9523-D5D1EC070599}">
      <dgm:prSet phldrT="[Text]" custT="1"/>
      <dgm:spPr>
        <a:solidFill>
          <a:schemeClr val="accent5">
            <a:lumMod val="60000"/>
            <a:lumOff val="40000"/>
          </a:schemeClr>
        </a:solidFill>
      </dgm:spPr>
      <dgm:t>
        <a:bodyPr/>
        <a:lstStyle/>
        <a:p>
          <a:r>
            <a:rPr lang="en-IN" sz="1400" dirty="0"/>
            <a:t>Crop Suggestions</a:t>
          </a:r>
        </a:p>
      </dgm:t>
    </dgm:pt>
    <dgm:pt modelId="{3F82081A-4545-4440-8D0E-FEDAC554CB11}" type="parTrans" cxnId="{9D0CC184-53AA-45FD-9F21-41709A3D2E5F}">
      <dgm:prSet/>
      <dgm:spPr/>
      <dgm:t>
        <a:bodyPr/>
        <a:lstStyle/>
        <a:p>
          <a:endParaRPr lang="en-IN"/>
        </a:p>
      </dgm:t>
    </dgm:pt>
    <dgm:pt modelId="{4C0E599A-E40C-4EDC-AD04-7763E5083CAF}" type="sibTrans" cxnId="{9D0CC184-53AA-45FD-9F21-41709A3D2E5F}">
      <dgm:prSet/>
      <dgm:spPr/>
      <dgm:t>
        <a:bodyPr/>
        <a:lstStyle/>
        <a:p>
          <a:endParaRPr lang="en-IN"/>
        </a:p>
      </dgm:t>
    </dgm:pt>
    <dgm:pt modelId="{202DC35E-369E-4D5E-AF5B-2C28CE2F2E55}" type="pres">
      <dgm:prSet presAssocID="{74296E62-5F1F-4FA9-9C58-AFF9083A138A}" presName="hierChild1" presStyleCnt="0">
        <dgm:presLayoutVars>
          <dgm:orgChart val="1"/>
          <dgm:chPref val="1"/>
          <dgm:dir/>
          <dgm:animOne val="branch"/>
          <dgm:animLvl val="lvl"/>
          <dgm:resizeHandles/>
        </dgm:presLayoutVars>
      </dgm:prSet>
      <dgm:spPr/>
    </dgm:pt>
    <dgm:pt modelId="{BF1731EB-62B1-4B6E-8462-10DB793085A6}" type="pres">
      <dgm:prSet presAssocID="{9C521405-A337-451D-8CA6-EED1235336F1}" presName="hierRoot1" presStyleCnt="0">
        <dgm:presLayoutVars>
          <dgm:hierBranch val="init"/>
        </dgm:presLayoutVars>
      </dgm:prSet>
      <dgm:spPr/>
    </dgm:pt>
    <dgm:pt modelId="{F9796DF1-42FF-408B-B5FF-51DA5F450E80}" type="pres">
      <dgm:prSet presAssocID="{9C521405-A337-451D-8CA6-EED1235336F1}" presName="rootComposite1" presStyleCnt="0"/>
      <dgm:spPr/>
    </dgm:pt>
    <dgm:pt modelId="{28A5F961-8FFE-4045-A349-39E46D879196}" type="pres">
      <dgm:prSet presAssocID="{9C521405-A337-451D-8CA6-EED1235336F1}" presName="rootText1" presStyleLbl="node0" presStyleIdx="0" presStyleCnt="1" custScaleX="188740" custScaleY="116254" custLinFactNeighborX="-834" custLinFactNeighborY="-25618">
        <dgm:presLayoutVars>
          <dgm:chPref val="3"/>
        </dgm:presLayoutVars>
      </dgm:prSet>
      <dgm:spPr/>
    </dgm:pt>
    <dgm:pt modelId="{DFA8ED09-DD2A-4487-A956-34F065D40F70}" type="pres">
      <dgm:prSet presAssocID="{9C521405-A337-451D-8CA6-EED1235336F1}" presName="rootPict1" presStyleLbl="alignImgPlace1" presStyleIdx="0" presStyleCnt="3" custLinFactX="-46935" custLinFactNeighborX="-100000" custLinFactNeighborY="-9755"/>
      <dgm:spPr>
        <a:blipFill>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rcRect/>
          <a:stretch>
            <a:fillRect l="-17000" r="-17000"/>
          </a:stretch>
        </a:blipFill>
      </dgm:spPr>
      <dgm:extLst>
        <a:ext uri="{E40237B7-FDA0-4F09-8148-C483321AD2D9}">
          <dgm14:cNvPr xmlns:dgm14="http://schemas.microsoft.com/office/drawing/2010/diagram" id="0" name="" descr="User"/>
        </a:ext>
      </dgm:extLst>
    </dgm:pt>
    <dgm:pt modelId="{12040312-E12D-46E7-B166-7E75B92D5212}" type="pres">
      <dgm:prSet presAssocID="{9C521405-A337-451D-8CA6-EED1235336F1}" presName="rootConnector1" presStyleLbl="node1" presStyleIdx="0" presStyleCnt="0"/>
      <dgm:spPr/>
    </dgm:pt>
    <dgm:pt modelId="{4E4EF0B6-CDEE-4864-BC7E-B07D1E0C0017}" type="pres">
      <dgm:prSet presAssocID="{9C521405-A337-451D-8CA6-EED1235336F1}" presName="hierChild2" presStyleCnt="0"/>
      <dgm:spPr/>
    </dgm:pt>
    <dgm:pt modelId="{D3A27F5F-570A-46EE-BBC4-007A9F0131C3}" type="pres">
      <dgm:prSet presAssocID="{3F82081A-4545-4440-8D0E-FEDAC554CB11}" presName="Name37" presStyleLbl="parChTrans1D2" presStyleIdx="0" presStyleCnt="2"/>
      <dgm:spPr/>
    </dgm:pt>
    <dgm:pt modelId="{69BD6EDC-4716-44F3-AD43-DA4896A6B7C2}" type="pres">
      <dgm:prSet presAssocID="{C682EF2F-5C69-4B9F-9523-D5D1EC070599}" presName="hierRoot2" presStyleCnt="0">
        <dgm:presLayoutVars>
          <dgm:hierBranch val="init"/>
        </dgm:presLayoutVars>
      </dgm:prSet>
      <dgm:spPr/>
    </dgm:pt>
    <dgm:pt modelId="{40CE9AB5-41F4-4D18-ADDA-ECDF2D9A636A}" type="pres">
      <dgm:prSet presAssocID="{C682EF2F-5C69-4B9F-9523-D5D1EC070599}" presName="rootComposite" presStyleCnt="0"/>
      <dgm:spPr/>
    </dgm:pt>
    <dgm:pt modelId="{AA44F981-3989-47E9-87F4-A9F23F2EB8B2}" type="pres">
      <dgm:prSet presAssocID="{C682EF2F-5C69-4B9F-9523-D5D1EC070599}" presName="rootText" presStyleLbl="node2" presStyleIdx="0" presStyleCnt="2" custScaleX="137783" custScaleY="117234" custLinFactNeighborX="687" custLinFactNeighborY="-11949">
        <dgm:presLayoutVars>
          <dgm:chPref val="3"/>
        </dgm:presLayoutVars>
      </dgm:prSet>
      <dgm:spPr/>
    </dgm:pt>
    <dgm:pt modelId="{5937ED9D-5F75-4396-81E0-68A90C10120D}" type="pres">
      <dgm:prSet presAssocID="{C682EF2F-5C69-4B9F-9523-D5D1EC070599}" presName="rootPict" presStyleLbl="alignImgPlace1" presStyleIdx="1" presStyleCnt="3" custLinFactNeighborX="-53683" custLinFactNeighborY="-12565"/>
      <dgm:spPr>
        <a:blipFill>
          <a:blip xmlns:r="http://schemas.openxmlformats.org/officeDocument/2006/relationships" r:embed="rId3"/>
          <a:srcRect/>
          <a:stretch>
            <a:fillRect l="-17000" r="-17000"/>
          </a:stretch>
        </a:blipFill>
      </dgm:spPr>
    </dgm:pt>
    <dgm:pt modelId="{F93D906C-44D6-4DEA-89C1-0F57560DD43E}" type="pres">
      <dgm:prSet presAssocID="{C682EF2F-5C69-4B9F-9523-D5D1EC070599}" presName="rootConnector" presStyleLbl="node2" presStyleIdx="0" presStyleCnt="2"/>
      <dgm:spPr/>
    </dgm:pt>
    <dgm:pt modelId="{14DFC96C-6B75-4BD7-A6F2-BB067646A6D9}" type="pres">
      <dgm:prSet presAssocID="{C682EF2F-5C69-4B9F-9523-D5D1EC070599}" presName="hierChild4" presStyleCnt="0"/>
      <dgm:spPr/>
    </dgm:pt>
    <dgm:pt modelId="{5F6BAB4B-8ACE-4385-AD28-A18E695286A1}" type="pres">
      <dgm:prSet presAssocID="{C682EF2F-5C69-4B9F-9523-D5D1EC070599}" presName="hierChild5" presStyleCnt="0"/>
      <dgm:spPr/>
    </dgm:pt>
    <dgm:pt modelId="{BF321DB4-E61D-42EB-8556-8AB4E70BA2C6}" type="pres">
      <dgm:prSet presAssocID="{700DA0AB-610F-4DC3-A739-25C5D563E634}" presName="Name37" presStyleLbl="parChTrans1D2" presStyleIdx="1" presStyleCnt="2"/>
      <dgm:spPr/>
    </dgm:pt>
    <dgm:pt modelId="{AC151055-A691-4BEC-91E3-F7E38EC27B26}" type="pres">
      <dgm:prSet presAssocID="{423BA180-55AD-4841-89CA-45924329ECA7}" presName="hierRoot2" presStyleCnt="0">
        <dgm:presLayoutVars>
          <dgm:hierBranch val="init"/>
        </dgm:presLayoutVars>
      </dgm:prSet>
      <dgm:spPr/>
    </dgm:pt>
    <dgm:pt modelId="{79F52753-3F9F-48DA-AA4E-5E2884491390}" type="pres">
      <dgm:prSet presAssocID="{423BA180-55AD-4841-89CA-45924329ECA7}" presName="rootComposite" presStyleCnt="0"/>
      <dgm:spPr/>
    </dgm:pt>
    <dgm:pt modelId="{5D1E8CEC-B8D9-4010-A254-9ABA2464D7D1}" type="pres">
      <dgm:prSet presAssocID="{423BA180-55AD-4841-89CA-45924329ECA7}" presName="rootText" presStyleLbl="node2" presStyleIdx="1" presStyleCnt="2" custScaleX="139520" custScaleY="116666" custLinFactNeighborX="71" custLinFactNeighborY="-10690">
        <dgm:presLayoutVars>
          <dgm:chPref val="3"/>
        </dgm:presLayoutVars>
      </dgm:prSet>
      <dgm:spPr/>
    </dgm:pt>
    <dgm:pt modelId="{2DA17346-2079-41B3-A7A9-B464657538AF}" type="pres">
      <dgm:prSet presAssocID="{423BA180-55AD-4841-89CA-45924329ECA7}" presName="rootPict" presStyleLbl="alignImgPlace1" presStyleIdx="2" presStyleCnt="3" custLinFactNeighborX="-71728" custLinFactNeighborY="-10144"/>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Coins"/>
        </a:ext>
      </dgm:extLst>
    </dgm:pt>
    <dgm:pt modelId="{EB413DD3-C724-492F-8719-F7C3A8AFDCE3}" type="pres">
      <dgm:prSet presAssocID="{423BA180-55AD-4841-89CA-45924329ECA7}" presName="rootConnector" presStyleLbl="node2" presStyleIdx="1" presStyleCnt="2"/>
      <dgm:spPr/>
    </dgm:pt>
    <dgm:pt modelId="{65F1105B-459B-43FC-B97A-18B22AE38F64}" type="pres">
      <dgm:prSet presAssocID="{423BA180-55AD-4841-89CA-45924329ECA7}" presName="hierChild4" presStyleCnt="0"/>
      <dgm:spPr/>
    </dgm:pt>
    <dgm:pt modelId="{09E49269-D34E-49CF-98E9-2AFE8D313B53}" type="pres">
      <dgm:prSet presAssocID="{423BA180-55AD-4841-89CA-45924329ECA7}" presName="hierChild5" presStyleCnt="0"/>
      <dgm:spPr/>
    </dgm:pt>
    <dgm:pt modelId="{A2EAA474-0538-4DA5-B741-07FDB2DA5B1D}" type="pres">
      <dgm:prSet presAssocID="{9C521405-A337-451D-8CA6-EED1235336F1}" presName="hierChild3" presStyleCnt="0"/>
      <dgm:spPr/>
    </dgm:pt>
  </dgm:ptLst>
  <dgm:cxnLst>
    <dgm:cxn modelId="{9B50D024-3998-4F26-94FE-D5BA26D3BC25}" type="presOf" srcId="{74296E62-5F1F-4FA9-9C58-AFF9083A138A}" destId="{202DC35E-369E-4D5E-AF5B-2C28CE2F2E55}" srcOrd="0" destOrd="0" presId="urn:microsoft.com/office/officeart/2005/8/layout/pictureOrgChart+Icon"/>
    <dgm:cxn modelId="{03C86A61-82D8-4B34-A8A0-75E2E80AFACD}" srcId="{9C521405-A337-451D-8CA6-EED1235336F1}" destId="{423BA180-55AD-4841-89CA-45924329ECA7}" srcOrd="1" destOrd="0" parTransId="{700DA0AB-610F-4DC3-A739-25C5D563E634}" sibTransId="{540439B8-A568-446E-B805-0AB3485A6A4B}"/>
    <dgm:cxn modelId="{9BFE7F76-1EEC-4B1D-A9B2-5B4DA41FD187}" type="presOf" srcId="{423BA180-55AD-4841-89CA-45924329ECA7}" destId="{5D1E8CEC-B8D9-4010-A254-9ABA2464D7D1}" srcOrd="0" destOrd="0" presId="urn:microsoft.com/office/officeart/2005/8/layout/pictureOrgChart+Icon"/>
    <dgm:cxn modelId="{FB00B278-18A3-49F5-B345-8CDD46324CE9}" type="presOf" srcId="{3F82081A-4545-4440-8D0E-FEDAC554CB11}" destId="{D3A27F5F-570A-46EE-BBC4-007A9F0131C3}" srcOrd="0" destOrd="0" presId="urn:microsoft.com/office/officeart/2005/8/layout/pictureOrgChart+Icon"/>
    <dgm:cxn modelId="{9D0CC184-53AA-45FD-9F21-41709A3D2E5F}" srcId="{9C521405-A337-451D-8CA6-EED1235336F1}" destId="{C682EF2F-5C69-4B9F-9523-D5D1EC070599}" srcOrd="0" destOrd="0" parTransId="{3F82081A-4545-4440-8D0E-FEDAC554CB11}" sibTransId="{4C0E599A-E40C-4EDC-AD04-7763E5083CAF}"/>
    <dgm:cxn modelId="{EE9B3F85-D94D-4E03-A86A-DF9BA97289FA}" type="presOf" srcId="{C682EF2F-5C69-4B9F-9523-D5D1EC070599}" destId="{AA44F981-3989-47E9-87F4-A9F23F2EB8B2}" srcOrd="0" destOrd="0" presId="urn:microsoft.com/office/officeart/2005/8/layout/pictureOrgChart+Icon"/>
    <dgm:cxn modelId="{59D43A93-8EC3-487F-9562-81D62E675FB0}" type="presOf" srcId="{9C521405-A337-451D-8CA6-EED1235336F1}" destId="{28A5F961-8FFE-4045-A349-39E46D879196}" srcOrd="0" destOrd="0" presId="urn:microsoft.com/office/officeart/2005/8/layout/pictureOrgChart+Icon"/>
    <dgm:cxn modelId="{41F6D096-64DC-44E2-BCB7-CC25294FF096}" type="presOf" srcId="{423BA180-55AD-4841-89CA-45924329ECA7}" destId="{EB413DD3-C724-492F-8719-F7C3A8AFDCE3}" srcOrd="1" destOrd="0" presId="urn:microsoft.com/office/officeart/2005/8/layout/pictureOrgChart+Icon"/>
    <dgm:cxn modelId="{A41499BD-0C00-4A6F-B824-3D68CA98D33A}" srcId="{74296E62-5F1F-4FA9-9C58-AFF9083A138A}" destId="{9C521405-A337-451D-8CA6-EED1235336F1}" srcOrd="0" destOrd="0" parTransId="{43BB0B62-0B05-4375-B294-F5E19A9F3927}" sibTransId="{488ECB17-2BED-48ED-9426-6894F02F945E}"/>
    <dgm:cxn modelId="{E3426BCF-4440-49DA-B7D9-ADE2A29D742D}" type="presOf" srcId="{9C521405-A337-451D-8CA6-EED1235336F1}" destId="{12040312-E12D-46E7-B166-7E75B92D5212}" srcOrd="1" destOrd="0" presId="urn:microsoft.com/office/officeart/2005/8/layout/pictureOrgChart+Icon"/>
    <dgm:cxn modelId="{B371BCD6-E68F-4FBC-A45A-79AC8ADC33CB}" type="presOf" srcId="{700DA0AB-610F-4DC3-A739-25C5D563E634}" destId="{BF321DB4-E61D-42EB-8556-8AB4E70BA2C6}" srcOrd="0" destOrd="0" presId="urn:microsoft.com/office/officeart/2005/8/layout/pictureOrgChart+Icon"/>
    <dgm:cxn modelId="{C8FA66F0-8BF0-40B7-87EC-E5F354EB849C}" type="presOf" srcId="{C682EF2F-5C69-4B9F-9523-D5D1EC070599}" destId="{F93D906C-44D6-4DEA-89C1-0F57560DD43E}" srcOrd="1" destOrd="0" presId="urn:microsoft.com/office/officeart/2005/8/layout/pictureOrgChart+Icon"/>
    <dgm:cxn modelId="{49331E65-9633-477A-9368-5D6D17EB04D9}" type="presParOf" srcId="{202DC35E-369E-4D5E-AF5B-2C28CE2F2E55}" destId="{BF1731EB-62B1-4B6E-8462-10DB793085A6}" srcOrd="0" destOrd="0" presId="urn:microsoft.com/office/officeart/2005/8/layout/pictureOrgChart+Icon"/>
    <dgm:cxn modelId="{51CD6268-FA15-4E1E-B469-1B05A2A2E6D7}" type="presParOf" srcId="{BF1731EB-62B1-4B6E-8462-10DB793085A6}" destId="{F9796DF1-42FF-408B-B5FF-51DA5F450E80}" srcOrd="0" destOrd="0" presId="urn:microsoft.com/office/officeart/2005/8/layout/pictureOrgChart+Icon"/>
    <dgm:cxn modelId="{53F361EA-A4E1-467E-9F62-63D806723BDE}" type="presParOf" srcId="{F9796DF1-42FF-408B-B5FF-51DA5F450E80}" destId="{28A5F961-8FFE-4045-A349-39E46D879196}" srcOrd="0" destOrd="0" presId="urn:microsoft.com/office/officeart/2005/8/layout/pictureOrgChart+Icon"/>
    <dgm:cxn modelId="{2269A1ED-51E1-4125-87BB-8B8D248FF946}" type="presParOf" srcId="{F9796DF1-42FF-408B-B5FF-51DA5F450E80}" destId="{DFA8ED09-DD2A-4487-A956-34F065D40F70}" srcOrd="1" destOrd="0" presId="urn:microsoft.com/office/officeart/2005/8/layout/pictureOrgChart+Icon"/>
    <dgm:cxn modelId="{A094F799-7130-4EAE-842B-A661C77D095C}" type="presParOf" srcId="{F9796DF1-42FF-408B-B5FF-51DA5F450E80}" destId="{12040312-E12D-46E7-B166-7E75B92D5212}" srcOrd="2" destOrd="0" presId="urn:microsoft.com/office/officeart/2005/8/layout/pictureOrgChart+Icon"/>
    <dgm:cxn modelId="{17B83B0E-8A06-4C07-94D4-243EC786AE40}" type="presParOf" srcId="{BF1731EB-62B1-4B6E-8462-10DB793085A6}" destId="{4E4EF0B6-CDEE-4864-BC7E-B07D1E0C0017}" srcOrd="1" destOrd="0" presId="urn:microsoft.com/office/officeart/2005/8/layout/pictureOrgChart+Icon"/>
    <dgm:cxn modelId="{EEB3A4DB-73C2-4DD8-92C3-AE6E720B0171}" type="presParOf" srcId="{4E4EF0B6-CDEE-4864-BC7E-B07D1E0C0017}" destId="{D3A27F5F-570A-46EE-BBC4-007A9F0131C3}" srcOrd="0" destOrd="0" presId="urn:microsoft.com/office/officeart/2005/8/layout/pictureOrgChart+Icon"/>
    <dgm:cxn modelId="{CAA85731-7F76-4680-945F-F08DCCF39F9C}" type="presParOf" srcId="{4E4EF0B6-CDEE-4864-BC7E-B07D1E0C0017}" destId="{69BD6EDC-4716-44F3-AD43-DA4896A6B7C2}" srcOrd="1" destOrd="0" presId="urn:microsoft.com/office/officeart/2005/8/layout/pictureOrgChart+Icon"/>
    <dgm:cxn modelId="{B60398B7-05E0-40EB-9504-9451783E054C}" type="presParOf" srcId="{69BD6EDC-4716-44F3-AD43-DA4896A6B7C2}" destId="{40CE9AB5-41F4-4D18-ADDA-ECDF2D9A636A}" srcOrd="0" destOrd="0" presId="urn:microsoft.com/office/officeart/2005/8/layout/pictureOrgChart+Icon"/>
    <dgm:cxn modelId="{C0FF05AE-2805-46D4-9152-C0075923C717}" type="presParOf" srcId="{40CE9AB5-41F4-4D18-ADDA-ECDF2D9A636A}" destId="{AA44F981-3989-47E9-87F4-A9F23F2EB8B2}" srcOrd="0" destOrd="0" presId="urn:microsoft.com/office/officeart/2005/8/layout/pictureOrgChart+Icon"/>
    <dgm:cxn modelId="{09C9B0AE-83B9-42A4-BBA1-1A1E358A6667}" type="presParOf" srcId="{40CE9AB5-41F4-4D18-ADDA-ECDF2D9A636A}" destId="{5937ED9D-5F75-4396-81E0-68A90C10120D}" srcOrd="1" destOrd="0" presId="urn:microsoft.com/office/officeart/2005/8/layout/pictureOrgChart+Icon"/>
    <dgm:cxn modelId="{758A936B-423D-490D-AF63-EED8C2DCA6DC}" type="presParOf" srcId="{40CE9AB5-41F4-4D18-ADDA-ECDF2D9A636A}" destId="{F93D906C-44D6-4DEA-89C1-0F57560DD43E}" srcOrd="2" destOrd="0" presId="urn:microsoft.com/office/officeart/2005/8/layout/pictureOrgChart+Icon"/>
    <dgm:cxn modelId="{0E5760CC-1D7C-47F8-9300-10A5B8D99C66}" type="presParOf" srcId="{69BD6EDC-4716-44F3-AD43-DA4896A6B7C2}" destId="{14DFC96C-6B75-4BD7-A6F2-BB067646A6D9}" srcOrd="1" destOrd="0" presId="urn:microsoft.com/office/officeart/2005/8/layout/pictureOrgChart+Icon"/>
    <dgm:cxn modelId="{690A697A-3D25-4EE9-96CC-53CC30DC3735}" type="presParOf" srcId="{69BD6EDC-4716-44F3-AD43-DA4896A6B7C2}" destId="{5F6BAB4B-8ACE-4385-AD28-A18E695286A1}" srcOrd="2" destOrd="0" presId="urn:microsoft.com/office/officeart/2005/8/layout/pictureOrgChart+Icon"/>
    <dgm:cxn modelId="{D1C34CC4-2B98-4F15-B579-4074A61535DB}" type="presParOf" srcId="{4E4EF0B6-CDEE-4864-BC7E-B07D1E0C0017}" destId="{BF321DB4-E61D-42EB-8556-8AB4E70BA2C6}" srcOrd="2" destOrd="0" presId="urn:microsoft.com/office/officeart/2005/8/layout/pictureOrgChart+Icon"/>
    <dgm:cxn modelId="{BABEF3D5-662F-4610-9D8D-E2B622D700DE}" type="presParOf" srcId="{4E4EF0B6-CDEE-4864-BC7E-B07D1E0C0017}" destId="{AC151055-A691-4BEC-91E3-F7E38EC27B26}" srcOrd="3" destOrd="0" presId="urn:microsoft.com/office/officeart/2005/8/layout/pictureOrgChart+Icon"/>
    <dgm:cxn modelId="{3D6C7FCD-E184-4EB0-9D32-22FADB0354C3}" type="presParOf" srcId="{AC151055-A691-4BEC-91E3-F7E38EC27B26}" destId="{79F52753-3F9F-48DA-AA4E-5E2884491390}" srcOrd="0" destOrd="0" presId="urn:microsoft.com/office/officeart/2005/8/layout/pictureOrgChart+Icon"/>
    <dgm:cxn modelId="{6605B94E-2FDE-4642-956A-E45657A55481}" type="presParOf" srcId="{79F52753-3F9F-48DA-AA4E-5E2884491390}" destId="{5D1E8CEC-B8D9-4010-A254-9ABA2464D7D1}" srcOrd="0" destOrd="0" presId="urn:microsoft.com/office/officeart/2005/8/layout/pictureOrgChart+Icon"/>
    <dgm:cxn modelId="{56617E7B-B534-44F5-9721-3A1A725F1028}" type="presParOf" srcId="{79F52753-3F9F-48DA-AA4E-5E2884491390}" destId="{2DA17346-2079-41B3-A7A9-B464657538AF}" srcOrd="1" destOrd="0" presId="urn:microsoft.com/office/officeart/2005/8/layout/pictureOrgChart+Icon"/>
    <dgm:cxn modelId="{3E3D4E88-40A0-4E84-AEAC-D602C03A72D9}" type="presParOf" srcId="{79F52753-3F9F-48DA-AA4E-5E2884491390}" destId="{EB413DD3-C724-492F-8719-F7C3A8AFDCE3}" srcOrd="2" destOrd="0" presId="urn:microsoft.com/office/officeart/2005/8/layout/pictureOrgChart+Icon"/>
    <dgm:cxn modelId="{850B8158-DB34-4B19-8E25-F4B4D30E7084}" type="presParOf" srcId="{AC151055-A691-4BEC-91E3-F7E38EC27B26}" destId="{65F1105B-459B-43FC-B97A-18B22AE38F64}" srcOrd="1" destOrd="0" presId="urn:microsoft.com/office/officeart/2005/8/layout/pictureOrgChart+Icon"/>
    <dgm:cxn modelId="{7C3D1674-676E-4CE9-A0E6-1F05D3C46F52}" type="presParOf" srcId="{AC151055-A691-4BEC-91E3-F7E38EC27B26}" destId="{09E49269-D34E-49CF-98E9-2AFE8D313B53}" srcOrd="2" destOrd="0" presId="urn:microsoft.com/office/officeart/2005/8/layout/pictureOrgChart+Icon"/>
    <dgm:cxn modelId="{194A16ED-57E8-454B-B21A-18DA0E90C08B}" type="presParOf" srcId="{BF1731EB-62B1-4B6E-8462-10DB793085A6}" destId="{A2EAA474-0538-4DA5-B741-07FDB2DA5B1D}" srcOrd="2" destOrd="0" presId="urn:microsoft.com/office/officeart/2005/8/layout/pictureOrgChart+Icon"/>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296E62-5F1F-4FA9-9C58-AFF9083A138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9C521405-A337-451D-8CA6-EED1235336F1}">
      <dgm:prSet phldrT="[Text]" custT="1"/>
      <dgm:spPr>
        <a:solidFill>
          <a:schemeClr val="accent5">
            <a:lumMod val="60000"/>
            <a:lumOff val="40000"/>
          </a:schemeClr>
        </a:solidFill>
      </dgm:spPr>
      <dgm:t>
        <a:bodyPr/>
        <a:lstStyle/>
        <a:p>
          <a:r>
            <a:rPr lang="en-US" sz="1400" dirty="0"/>
            <a:t>Helping Hand</a:t>
          </a:r>
          <a:endParaRPr lang="en-IN" sz="1400" dirty="0"/>
        </a:p>
      </dgm:t>
    </dgm:pt>
    <dgm:pt modelId="{43BB0B62-0B05-4375-B294-F5E19A9F3927}" type="parTrans" cxnId="{A41499BD-0C00-4A6F-B824-3D68CA98D33A}">
      <dgm:prSet/>
      <dgm:spPr/>
      <dgm:t>
        <a:bodyPr/>
        <a:lstStyle/>
        <a:p>
          <a:endParaRPr lang="en-IN"/>
        </a:p>
      </dgm:t>
    </dgm:pt>
    <dgm:pt modelId="{488ECB17-2BED-48ED-9426-6894F02F945E}" type="sibTrans" cxnId="{A41499BD-0C00-4A6F-B824-3D68CA98D33A}">
      <dgm:prSet/>
      <dgm:spPr/>
      <dgm:t>
        <a:bodyPr/>
        <a:lstStyle/>
        <a:p>
          <a:endParaRPr lang="en-IN"/>
        </a:p>
      </dgm:t>
    </dgm:pt>
    <dgm:pt modelId="{423BA180-55AD-4841-89CA-45924329ECA7}">
      <dgm:prSet phldrT="[Text]" custT="1"/>
      <dgm:spPr>
        <a:solidFill>
          <a:schemeClr val="accent5">
            <a:lumMod val="60000"/>
            <a:lumOff val="40000"/>
          </a:schemeClr>
        </a:solidFill>
      </dgm:spPr>
      <dgm:t>
        <a:bodyPr/>
        <a:lstStyle/>
        <a:p>
          <a:r>
            <a:rPr lang="en-IN" sz="1400" dirty="0"/>
            <a:t>Farming Opportunities</a:t>
          </a:r>
        </a:p>
      </dgm:t>
    </dgm:pt>
    <dgm:pt modelId="{700DA0AB-610F-4DC3-A739-25C5D563E634}" type="parTrans" cxnId="{03C86A61-82D8-4B34-A8A0-75E2E80AFACD}">
      <dgm:prSet/>
      <dgm:spPr/>
      <dgm:t>
        <a:bodyPr/>
        <a:lstStyle/>
        <a:p>
          <a:endParaRPr lang="en-IN"/>
        </a:p>
      </dgm:t>
    </dgm:pt>
    <dgm:pt modelId="{540439B8-A568-446E-B805-0AB3485A6A4B}" type="sibTrans" cxnId="{03C86A61-82D8-4B34-A8A0-75E2E80AFACD}">
      <dgm:prSet/>
      <dgm:spPr/>
      <dgm:t>
        <a:bodyPr/>
        <a:lstStyle/>
        <a:p>
          <a:endParaRPr lang="en-IN"/>
        </a:p>
      </dgm:t>
    </dgm:pt>
    <dgm:pt modelId="{C682EF2F-5C69-4B9F-9523-D5D1EC070599}">
      <dgm:prSet phldrT="[Text]" custT="1"/>
      <dgm:spPr>
        <a:solidFill>
          <a:schemeClr val="accent5">
            <a:lumMod val="60000"/>
            <a:lumOff val="40000"/>
          </a:schemeClr>
        </a:solidFill>
      </dgm:spPr>
      <dgm:t>
        <a:bodyPr/>
        <a:lstStyle/>
        <a:p>
          <a:r>
            <a:rPr lang="en-IN" sz="1400" dirty="0"/>
            <a:t>Donate</a:t>
          </a:r>
        </a:p>
      </dgm:t>
    </dgm:pt>
    <dgm:pt modelId="{3F82081A-4545-4440-8D0E-FEDAC554CB11}" type="parTrans" cxnId="{9D0CC184-53AA-45FD-9F21-41709A3D2E5F}">
      <dgm:prSet/>
      <dgm:spPr/>
      <dgm:t>
        <a:bodyPr/>
        <a:lstStyle/>
        <a:p>
          <a:endParaRPr lang="en-IN"/>
        </a:p>
      </dgm:t>
    </dgm:pt>
    <dgm:pt modelId="{4C0E599A-E40C-4EDC-AD04-7763E5083CAF}" type="sibTrans" cxnId="{9D0CC184-53AA-45FD-9F21-41709A3D2E5F}">
      <dgm:prSet/>
      <dgm:spPr/>
      <dgm:t>
        <a:bodyPr/>
        <a:lstStyle/>
        <a:p>
          <a:endParaRPr lang="en-IN"/>
        </a:p>
      </dgm:t>
    </dgm:pt>
    <dgm:pt modelId="{202DC35E-369E-4D5E-AF5B-2C28CE2F2E55}" type="pres">
      <dgm:prSet presAssocID="{74296E62-5F1F-4FA9-9C58-AFF9083A138A}" presName="hierChild1" presStyleCnt="0">
        <dgm:presLayoutVars>
          <dgm:orgChart val="1"/>
          <dgm:chPref val="1"/>
          <dgm:dir/>
          <dgm:animOne val="branch"/>
          <dgm:animLvl val="lvl"/>
          <dgm:resizeHandles/>
        </dgm:presLayoutVars>
      </dgm:prSet>
      <dgm:spPr/>
    </dgm:pt>
    <dgm:pt modelId="{BF1731EB-62B1-4B6E-8462-10DB793085A6}" type="pres">
      <dgm:prSet presAssocID="{9C521405-A337-451D-8CA6-EED1235336F1}" presName="hierRoot1" presStyleCnt="0">
        <dgm:presLayoutVars>
          <dgm:hierBranch val="init"/>
        </dgm:presLayoutVars>
      </dgm:prSet>
      <dgm:spPr/>
    </dgm:pt>
    <dgm:pt modelId="{F9796DF1-42FF-408B-B5FF-51DA5F450E80}" type="pres">
      <dgm:prSet presAssocID="{9C521405-A337-451D-8CA6-EED1235336F1}" presName="rootComposite1" presStyleCnt="0"/>
      <dgm:spPr/>
    </dgm:pt>
    <dgm:pt modelId="{28A5F961-8FFE-4045-A349-39E46D879196}" type="pres">
      <dgm:prSet presAssocID="{9C521405-A337-451D-8CA6-EED1235336F1}" presName="rootText1" presStyleLbl="node0" presStyleIdx="0" presStyleCnt="1" custScaleX="188740" custScaleY="116254" custLinFactNeighborX="-834" custLinFactNeighborY="-25618">
        <dgm:presLayoutVars>
          <dgm:chPref val="3"/>
        </dgm:presLayoutVars>
      </dgm:prSet>
      <dgm:spPr/>
    </dgm:pt>
    <dgm:pt modelId="{DFA8ED09-DD2A-4487-A956-34F065D40F70}" type="pres">
      <dgm:prSet presAssocID="{9C521405-A337-451D-8CA6-EED1235336F1}" presName="rootPict1" presStyleLbl="alignImgPlace1" presStyleIdx="0" presStyleCnt="3" custLinFactX="-46935" custLinFactNeighborX="-100000" custLinFactNeighborY="-1426"/>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User"/>
        </a:ext>
      </dgm:extLst>
    </dgm:pt>
    <dgm:pt modelId="{12040312-E12D-46E7-B166-7E75B92D5212}" type="pres">
      <dgm:prSet presAssocID="{9C521405-A337-451D-8CA6-EED1235336F1}" presName="rootConnector1" presStyleLbl="node1" presStyleIdx="0" presStyleCnt="0"/>
      <dgm:spPr/>
    </dgm:pt>
    <dgm:pt modelId="{4E4EF0B6-CDEE-4864-BC7E-B07D1E0C0017}" type="pres">
      <dgm:prSet presAssocID="{9C521405-A337-451D-8CA6-EED1235336F1}" presName="hierChild2" presStyleCnt="0"/>
      <dgm:spPr/>
    </dgm:pt>
    <dgm:pt modelId="{D3A27F5F-570A-46EE-BBC4-007A9F0131C3}" type="pres">
      <dgm:prSet presAssocID="{3F82081A-4545-4440-8D0E-FEDAC554CB11}" presName="Name37" presStyleLbl="parChTrans1D2" presStyleIdx="0" presStyleCnt="2"/>
      <dgm:spPr/>
    </dgm:pt>
    <dgm:pt modelId="{69BD6EDC-4716-44F3-AD43-DA4896A6B7C2}" type="pres">
      <dgm:prSet presAssocID="{C682EF2F-5C69-4B9F-9523-D5D1EC070599}" presName="hierRoot2" presStyleCnt="0">
        <dgm:presLayoutVars>
          <dgm:hierBranch val="init"/>
        </dgm:presLayoutVars>
      </dgm:prSet>
      <dgm:spPr/>
    </dgm:pt>
    <dgm:pt modelId="{40CE9AB5-41F4-4D18-ADDA-ECDF2D9A636A}" type="pres">
      <dgm:prSet presAssocID="{C682EF2F-5C69-4B9F-9523-D5D1EC070599}" presName="rootComposite" presStyleCnt="0"/>
      <dgm:spPr/>
    </dgm:pt>
    <dgm:pt modelId="{AA44F981-3989-47E9-87F4-A9F23F2EB8B2}" type="pres">
      <dgm:prSet presAssocID="{C682EF2F-5C69-4B9F-9523-D5D1EC070599}" presName="rootText" presStyleLbl="node2" presStyleIdx="0" presStyleCnt="2" custScaleX="137783" custScaleY="117234" custLinFactNeighborX="687" custLinFactNeighborY="-11949">
        <dgm:presLayoutVars>
          <dgm:chPref val="3"/>
        </dgm:presLayoutVars>
      </dgm:prSet>
      <dgm:spPr/>
    </dgm:pt>
    <dgm:pt modelId="{5937ED9D-5F75-4396-81E0-68A90C10120D}" type="pres">
      <dgm:prSet presAssocID="{C682EF2F-5C69-4B9F-9523-D5D1EC070599}" presName="rootPict" presStyleLbl="alignImgPlace1" presStyleIdx="1" presStyleCnt="3" custLinFactNeighborX="-53683" custLinFactNeighborY="-12145"/>
      <dgm:spPr>
        <a:blipFill>
          <a:blip xmlns:r="http://schemas.openxmlformats.org/officeDocument/2006/relationships" r:embed="rId3"/>
          <a:srcRect/>
          <a:stretch>
            <a:fillRect l="-17000" r="-17000"/>
          </a:stretch>
        </a:blipFill>
      </dgm:spPr>
    </dgm:pt>
    <dgm:pt modelId="{F93D906C-44D6-4DEA-89C1-0F57560DD43E}" type="pres">
      <dgm:prSet presAssocID="{C682EF2F-5C69-4B9F-9523-D5D1EC070599}" presName="rootConnector" presStyleLbl="node2" presStyleIdx="0" presStyleCnt="2"/>
      <dgm:spPr/>
    </dgm:pt>
    <dgm:pt modelId="{14DFC96C-6B75-4BD7-A6F2-BB067646A6D9}" type="pres">
      <dgm:prSet presAssocID="{C682EF2F-5C69-4B9F-9523-D5D1EC070599}" presName="hierChild4" presStyleCnt="0"/>
      <dgm:spPr/>
    </dgm:pt>
    <dgm:pt modelId="{5F6BAB4B-8ACE-4385-AD28-A18E695286A1}" type="pres">
      <dgm:prSet presAssocID="{C682EF2F-5C69-4B9F-9523-D5D1EC070599}" presName="hierChild5" presStyleCnt="0"/>
      <dgm:spPr/>
    </dgm:pt>
    <dgm:pt modelId="{BF321DB4-E61D-42EB-8556-8AB4E70BA2C6}" type="pres">
      <dgm:prSet presAssocID="{700DA0AB-610F-4DC3-A739-25C5D563E634}" presName="Name37" presStyleLbl="parChTrans1D2" presStyleIdx="1" presStyleCnt="2"/>
      <dgm:spPr/>
    </dgm:pt>
    <dgm:pt modelId="{AC151055-A691-4BEC-91E3-F7E38EC27B26}" type="pres">
      <dgm:prSet presAssocID="{423BA180-55AD-4841-89CA-45924329ECA7}" presName="hierRoot2" presStyleCnt="0">
        <dgm:presLayoutVars>
          <dgm:hierBranch val="init"/>
        </dgm:presLayoutVars>
      </dgm:prSet>
      <dgm:spPr/>
    </dgm:pt>
    <dgm:pt modelId="{79F52753-3F9F-48DA-AA4E-5E2884491390}" type="pres">
      <dgm:prSet presAssocID="{423BA180-55AD-4841-89CA-45924329ECA7}" presName="rootComposite" presStyleCnt="0"/>
      <dgm:spPr/>
    </dgm:pt>
    <dgm:pt modelId="{5D1E8CEC-B8D9-4010-A254-9ABA2464D7D1}" type="pres">
      <dgm:prSet presAssocID="{423BA180-55AD-4841-89CA-45924329ECA7}" presName="rootText" presStyleLbl="node2" presStyleIdx="1" presStyleCnt="2" custScaleX="144753" custScaleY="116666" custLinFactNeighborX="71" custLinFactNeighborY="-10690">
        <dgm:presLayoutVars>
          <dgm:chPref val="3"/>
        </dgm:presLayoutVars>
      </dgm:prSet>
      <dgm:spPr/>
    </dgm:pt>
    <dgm:pt modelId="{2DA17346-2079-41B3-A7A9-B464657538AF}" type="pres">
      <dgm:prSet presAssocID="{423BA180-55AD-4841-89CA-45924329ECA7}" presName="rootPict" presStyleLbl="alignImgPlace1" presStyleIdx="2" presStyleCnt="3" custLinFactNeighborX="-71728" custLinFactNeighborY="-12866"/>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Coins"/>
        </a:ext>
      </dgm:extLst>
    </dgm:pt>
    <dgm:pt modelId="{EB413DD3-C724-492F-8719-F7C3A8AFDCE3}" type="pres">
      <dgm:prSet presAssocID="{423BA180-55AD-4841-89CA-45924329ECA7}" presName="rootConnector" presStyleLbl="node2" presStyleIdx="1" presStyleCnt="2"/>
      <dgm:spPr/>
    </dgm:pt>
    <dgm:pt modelId="{65F1105B-459B-43FC-B97A-18B22AE38F64}" type="pres">
      <dgm:prSet presAssocID="{423BA180-55AD-4841-89CA-45924329ECA7}" presName="hierChild4" presStyleCnt="0"/>
      <dgm:spPr/>
    </dgm:pt>
    <dgm:pt modelId="{09E49269-D34E-49CF-98E9-2AFE8D313B53}" type="pres">
      <dgm:prSet presAssocID="{423BA180-55AD-4841-89CA-45924329ECA7}" presName="hierChild5" presStyleCnt="0"/>
      <dgm:spPr/>
    </dgm:pt>
    <dgm:pt modelId="{A2EAA474-0538-4DA5-B741-07FDB2DA5B1D}" type="pres">
      <dgm:prSet presAssocID="{9C521405-A337-451D-8CA6-EED1235336F1}" presName="hierChild3" presStyleCnt="0"/>
      <dgm:spPr/>
    </dgm:pt>
  </dgm:ptLst>
  <dgm:cxnLst>
    <dgm:cxn modelId="{9B50D024-3998-4F26-94FE-D5BA26D3BC25}" type="presOf" srcId="{74296E62-5F1F-4FA9-9C58-AFF9083A138A}" destId="{202DC35E-369E-4D5E-AF5B-2C28CE2F2E55}" srcOrd="0" destOrd="0" presId="urn:microsoft.com/office/officeart/2005/8/layout/pictureOrgChart+Icon"/>
    <dgm:cxn modelId="{03C86A61-82D8-4B34-A8A0-75E2E80AFACD}" srcId="{9C521405-A337-451D-8CA6-EED1235336F1}" destId="{423BA180-55AD-4841-89CA-45924329ECA7}" srcOrd="1" destOrd="0" parTransId="{700DA0AB-610F-4DC3-A739-25C5D563E634}" sibTransId="{540439B8-A568-446E-B805-0AB3485A6A4B}"/>
    <dgm:cxn modelId="{9BFE7F76-1EEC-4B1D-A9B2-5B4DA41FD187}" type="presOf" srcId="{423BA180-55AD-4841-89CA-45924329ECA7}" destId="{5D1E8CEC-B8D9-4010-A254-9ABA2464D7D1}" srcOrd="0" destOrd="0" presId="urn:microsoft.com/office/officeart/2005/8/layout/pictureOrgChart+Icon"/>
    <dgm:cxn modelId="{FB00B278-18A3-49F5-B345-8CDD46324CE9}" type="presOf" srcId="{3F82081A-4545-4440-8D0E-FEDAC554CB11}" destId="{D3A27F5F-570A-46EE-BBC4-007A9F0131C3}" srcOrd="0" destOrd="0" presId="urn:microsoft.com/office/officeart/2005/8/layout/pictureOrgChart+Icon"/>
    <dgm:cxn modelId="{9D0CC184-53AA-45FD-9F21-41709A3D2E5F}" srcId="{9C521405-A337-451D-8CA6-EED1235336F1}" destId="{C682EF2F-5C69-4B9F-9523-D5D1EC070599}" srcOrd="0" destOrd="0" parTransId="{3F82081A-4545-4440-8D0E-FEDAC554CB11}" sibTransId="{4C0E599A-E40C-4EDC-AD04-7763E5083CAF}"/>
    <dgm:cxn modelId="{EE9B3F85-D94D-4E03-A86A-DF9BA97289FA}" type="presOf" srcId="{C682EF2F-5C69-4B9F-9523-D5D1EC070599}" destId="{AA44F981-3989-47E9-87F4-A9F23F2EB8B2}" srcOrd="0" destOrd="0" presId="urn:microsoft.com/office/officeart/2005/8/layout/pictureOrgChart+Icon"/>
    <dgm:cxn modelId="{59D43A93-8EC3-487F-9562-81D62E675FB0}" type="presOf" srcId="{9C521405-A337-451D-8CA6-EED1235336F1}" destId="{28A5F961-8FFE-4045-A349-39E46D879196}" srcOrd="0" destOrd="0" presId="urn:microsoft.com/office/officeart/2005/8/layout/pictureOrgChart+Icon"/>
    <dgm:cxn modelId="{41F6D096-64DC-44E2-BCB7-CC25294FF096}" type="presOf" srcId="{423BA180-55AD-4841-89CA-45924329ECA7}" destId="{EB413DD3-C724-492F-8719-F7C3A8AFDCE3}" srcOrd="1" destOrd="0" presId="urn:microsoft.com/office/officeart/2005/8/layout/pictureOrgChart+Icon"/>
    <dgm:cxn modelId="{A41499BD-0C00-4A6F-B824-3D68CA98D33A}" srcId="{74296E62-5F1F-4FA9-9C58-AFF9083A138A}" destId="{9C521405-A337-451D-8CA6-EED1235336F1}" srcOrd="0" destOrd="0" parTransId="{43BB0B62-0B05-4375-B294-F5E19A9F3927}" sibTransId="{488ECB17-2BED-48ED-9426-6894F02F945E}"/>
    <dgm:cxn modelId="{E3426BCF-4440-49DA-B7D9-ADE2A29D742D}" type="presOf" srcId="{9C521405-A337-451D-8CA6-EED1235336F1}" destId="{12040312-E12D-46E7-B166-7E75B92D5212}" srcOrd="1" destOrd="0" presId="urn:microsoft.com/office/officeart/2005/8/layout/pictureOrgChart+Icon"/>
    <dgm:cxn modelId="{B371BCD6-E68F-4FBC-A45A-79AC8ADC33CB}" type="presOf" srcId="{700DA0AB-610F-4DC3-A739-25C5D563E634}" destId="{BF321DB4-E61D-42EB-8556-8AB4E70BA2C6}" srcOrd="0" destOrd="0" presId="urn:microsoft.com/office/officeart/2005/8/layout/pictureOrgChart+Icon"/>
    <dgm:cxn modelId="{C8FA66F0-8BF0-40B7-87EC-E5F354EB849C}" type="presOf" srcId="{C682EF2F-5C69-4B9F-9523-D5D1EC070599}" destId="{F93D906C-44D6-4DEA-89C1-0F57560DD43E}" srcOrd="1" destOrd="0" presId="urn:microsoft.com/office/officeart/2005/8/layout/pictureOrgChart+Icon"/>
    <dgm:cxn modelId="{49331E65-9633-477A-9368-5D6D17EB04D9}" type="presParOf" srcId="{202DC35E-369E-4D5E-AF5B-2C28CE2F2E55}" destId="{BF1731EB-62B1-4B6E-8462-10DB793085A6}" srcOrd="0" destOrd="0" presId="urn:microsoft.com/office/officeart/2005/8/layout/pictureOrgChart+Icon"/>
    <dgm:cxn modelId="{51CD6268-FA15-4E1E-B469-1B05A2A2E6D7}" type="presParOf" srcId="{BF1731EB-62B1-4B6E-8462-10DB793085A6}" destId="{F9796DF1-42FF-408B-B5FF-51DA5F450E80}" srcOrd="0" destOrd="0" presId="urn:microsoft.com/office/officeart/2005/8/layout/pictureOrgChart+Icon"/>
    <dgm:cxn modelId="{53F361EA-A4E1-467E-9F62-63D806723BDE}" type="presParOf" srcId="{F9796DF1-42FF-408B-B5FF-51DA5F450E80}" destId="{28A5F961-8FFE-4045-A349-39E46D879196}" srcOrd="0" destOrd="0" presId="urn:microsoft.com/office/officeart/2005/8/layout/pictureOrgChart+Icon"/>
    <dgm:cxn modelId="{2269A1ED-51E1-4125-87BB-8B8D248FF946}" type="presParOf" srcId="{F9796DF1-42FF-408B-B5FF-51DA5F450E80}" destId="{DFA8ED09-DD2A-4487-A956-34F065D40F70}" srcOrd="1" destOrd="0" presId="urn:microsoft.com/office/officeart/2005/8/layout/pictureOrgChart+Icon"/>
    <dgm:cxn modelId="{A094F799-7130-4EAE-842B-A661C77D095C}" type="presParOf" srcId="{F9796DF1-42FF-408B-B5FF-51DA5F450E80}" destId="{12040312-E12D-46E7-B166-7E75B92D5212}" srcOrd="2" destOrd="0" presId="urn:microsoft.com/office/officeart/2005/8/layout/pictureOrgChart+Icon"/>
    <dgm:cxn modelId="{17B83B0E-8A06-4C07-94D4-243EC786AE40}" type="presParOf" srcId="{BF1731EB-62B1-4B6E-8462-10DB793085A6}" destId="{4E4EF0B6-CDEE-4864-BC7E-B07D1E0C0017}" srcOrd="1" destOrd="0" presId="urn:microsoft.com/office/officeart/2005/8/layout/pictureOrgChart+Icon"/>
    <dgm:cxn modelId="{EEB3A4DB-73C2-4DD8-92C3-AE6E720B0171}" type="presParOf" srcId="{4E4EF0B6-CDEE-4864-BC7E-B07D1E0C0017}" destId="{D3A27F5F-570A-46EE-BBC4-007A9F0131C3}" srcOrd="0" destOrd="0" presId="urn:microsoft.com/office/officeart/2005/8/layout/pictureOrgChart+Icon"/>
    <dgm:cxn modelId="{CAA85731-7F76-4680-945F-F08DCCF39F9C}" type="presParOf" srcId="{4E4EF0B6-CDEE-4864-BC7E-B07D1E0C0017}" destId="{69BD6EDC-4716-44F3-AD43-DA4896A6B7C2}" srcOrd="1" destOrd="0" presId="urn:microsoft.com/office/officeart/2005/8/layout/pictureOrgChart+Icon"/>
    <dgm:cxn modelId="{B60398B7-05E0-40EB-9504-9451783E054C}" type="presParOf" srcId="{69BD6EDC-4716-44F3-AD43-DA4896A6B7C2}" destId="{40CE9AB5-41F4-4D18-ADDA-ECDF2D9A636A}" srcOrd="0" destOrd="0" presId="urn:microsoft.com/office/officeart/2005/8/layout/pictureOrgChart+Icon"/>
    <dgm:cxn modelId="{C0FF05AE-2805-46D4-9152-C0075923C717}" type="presParOf" srcId="{40CE9AB5-41F4-4D18-ADDA-ECDF2D9A636A}" destId="{AA44F981-3989-47E9-87F4-A9F23F2EB8B2}" srcOrd="0" destOrd="0" presId="urn:microsoft.com/office/officeart/2005/8/layout/pictureOrgChart+Icon"/>
    <dgm:cxn modelId="{09C9B0AE-83B9-42A4-BBA1-1A1E358A6667}" type="presParOf" srcId="{40CE9AB5-41F4-4D18-ADDA-ECDF2D9A636A}" destId="{5937ED9D-5F75-4396-81E0-68A90C10120D}" srcOrd="1" destOrd="0" presId="urn:microsoft.com/office/officeart/2005/8/layout/pictureOrgChart+Icon"/>
    <dgm:cxn modelId="{758A936B-423D-490D-AF63-EED8C2DCA6DC}" type="presParOf" srcId="{40CE9AB5-41F4-4D18-ADDA-ECDF2D9A636A}" destId="{F93D906C-44D6-4DEA-89C1-0F57560DD43E}" srcOrd="2" destOrd="0" presId="urn:microsoft.com/office/officeart/2005/8/layout/pictureOrgChart+Icon"/>
    <dgm:cxn modelId="{0E5760CC-1D7C-47F8-9300-10A5B8D99C66}" type="presParOf" srcId="{69BD6EDC-4716-44F3-AD43-DA4896A6B7C2}" destId="{14DFC96C-6B75-4BD7-A6F2-BB067646A6D9}" srcOrd="1" destOrd="0" presId="urn:microsoft.com/office/officeart/2005/8/layout/pictureOrgChart+Icon"/>
    <dgm:cxn modelId="{690A697A-3D25-4EE9-96CC-53CC30DC3735}" type="presParOf" srcId="{69BD6EDC-4716-44F3-AD43-DA4896A6B7C2}" destId="{5F6BAB4B-8ACE-4385-AD28-A18E695286A1}" srcOrd="2" destOrd="0" presId="urn:microsoft.com/office/officeart/2005/8/layout/pictureOrgChart+Icon"/>
    <dgm:cxn modelId="{D1C34CC4-2B98-4F15-B579-4074A61535DB}" type="presParOf" srcId="{4E4EF0B6-CDEE-4864-BC7E-B07D1E0C0017}" destId="{BF321DB4-E61D-42EB-8556-8AB4E70BA2C6}" srcOrd="2" destOrd="0" presId="urn:microsoft.com/office/officeart/2005/8/layout/pictureOrgChart+Icon"/>
    <dgm:cxn modelId="{BABEF3D5-662F-4610-9D8D-E2B622D700DE}" type="presParOf" srcId="{4E4EF0B6-CDEE-4864-BC7E-B07D1E0C0017}" destId="{AC151055-A691-4BEC-91E3-F7E38EC27B26}" srcOrd="3" destOrd="0" presId="urn:microsoft.com/office/officeart/2005/8/layout/pictureOrgChart+Icon"/>
    <dgm:cxn modelId="{3D6C7FCD-E184-4EB0-9D32-22FADB0354C3}" type="presParOf" srcId="{AC151055-A691-4BEC-91E3-F7E38EC27B26}" destId="{79F52753-3F9F-48DA-AA4E-5E2884491390}" srcOrd="0" destOrd="0" presId="urn:microsoft.com/office/officeart/2005/8/layout/pictureOrgChart+Icon"/>
    <dgm:cxn modelId="{6605B94E-2FDE-4642-956A-E45657A55481}" type="presParOf" srcId="{79F52753-3F9F-48DA-AA4E-5E2884491390}" destId="{5D1E8CEC-B8D9-4010-A254-9ABA2464D7D1}" srcOrd="0" destOrd="0" presId="urn:microsoft.com/office/officeart/2005/8/layout/pictureOrgChart+Icon"/>
    <dgm:cxn modelId="{56617E7B-B534-44F5-9721-3A1A725F1028}" type="presParOf" srcId="{79F52753-3F9F-48DA-AA4E-5E2884491390}" destId="{2DA17346-2079-41B3-A7A9-B464657538AF}" srcOrd="1" destOrd="0" presId="urn:microsoft.com/office/officeart/2005/8/layout/pictureOrgChart+Icon"/>
    <dgm:cxn modelId="{3E3D4E88-40A0-4E84-AEAC-D602C03A72D9}" type="presParOf" srcId="{79F52753-3F9F-48DA-AA4E-5E2884491390}" destId="{EB413DD3-C724-492F-8719-F7C3A8AFDCE3}" srcOrd="2" destOrd="0" presId="urn:microsoft.com/office/officeart/2005/8/layout/pictureOrgChart+Icon"/>
    <dgm:cxn modelId="{850B8158-DB34-4B19-8E25-F4B4D30E7084}" type="presParOf" srcId="{AC151055-A691-4BEC-91E3-F7E38EC27B26}" destId="{65F1105B-459B-43FC-B97A-18B22AE38F64}" srcOrd="1" destOrd="0" presId="urn:microsoft.com/office/officeart/2005/8/layout/pictureOrgChart+Icon"/>
    <dgm:cxn modelId="{7C3D1674-676E-4CE9-A0E6-1F05D3C46F52}" type="presParOf" srcId="{AC151055-A691-4BEC-91E3-F7E38EC27B26}" destId="{09E49269-D34E-49CF-98E9-2AFE8D313B53}" srcOrd="2" destOrd="0" presId="urn:microsoft.com/office/officeart/2005/8/layout/pictureOrgChart+Icon"/>
    <dgm:cxn modelId="{194A16ED-57E8-454B-B21A-18DA0E90C08B}" type="presParOf" srcId="{BF1731EB-62B1-4B6E-8462-10DB793085A6}" destId="{A2EAA474-0538-4DA5-B741-07FDB2DA5B1D}" srcOrd="2" destOrd="0" presId="urn:microsoft.com/office/officeart/2005/8/layout/pictureOrgChart+Icon"/>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296E62-5F1F-4FA9-9C58-AFF9083A138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9C521405-A337-451D-8CA6-EED1235336F1}">
      <dgm:prSet phldrT="[Text]" custT="1"/>
      <dgm:spPr>
        <a:solidFill>
          <a:schemeClr val="accent5">
            <a:lumMod val="60000"/>
            <a:lumOff val="40000"/>
          </a:schemeClr>
        </a:solidFill>
      </dgm:spPr>
      <dgm:t>
        <a:bodyPr/>
        <a:lstStyle/>
        <a:p>
          <a:r>
            <a:rPr lang="en-US" sz="1400" dirty="0"/>
            <a:t>Useful  Sections</a:t>
          </a:r>
          <a:endParaRPr lang="en-IN" sz="1400" dirty="0"/>
        </a:p>
      </dgm:t>
    </dgm:pt>
    <dgm:pt modelId="{43BB0B62-0B05-4375-B294-F5E19A9F3927}" type="parTrans" cxnId="{A41499BD-0C00-4A6F-B824-3D68CA98D33A}">
      <dgm:prSet/>
      <dgm:spPr/>
      <dgm:t>
        <a:bodyPr/>
        <a:lstStyle/>
        <a:p>
          <a:endParaRPr lang="en-IN"/>
        </a:p>
      </dgm:t>
    </dgm:pt>
    <dgm:pt modelId="{488ECB17-2BED-48ED-9426-6894F02F945E}" type="sibTrans" cxnId="{A41499BD-0C00-4A6F-B824-3D68CA98D33A}">
      <dgm:prSet/>
      <dgm:spPr/>
      <dgm:t>
        <a:bodyPr/>
        <a:lstStyle/>
        <a:p>
          <a:endParaRPr lang="en-IN"/>
        </a:p>
      </dgm:t>
    </dgm:pt>
    <dgm:pt modelId="{423BA180-55AD-4841-89CA-45924329ECA7}">
      <dgm:prSet phldrT="[Text]" custT="1"/>
      <dgm:spPr>
        <a:solidFill>
          <a:schemeClr val="accent5">
            <a:lumMod val="60000"/>
            <a:lumOff val="40000"/>
          </a:schemeClr>
        </a:solidFill>
      </dgm:spPr>
      <dgm:t>
        <a:bodyPr/>
        <a:lstStyle/>
        <a:p>
          <a:r>
            <a:rPr lang="en-IN" sz="1400" dirty="0"/>
            <a:t>Forum</a:t>
          </a:r>
        </a:p>
      </dgm:t>
    </dgm:pt>
    <dgm:pt modelId="{700DA0AB-610F-4DC3-A739-25C5D563E634}" type="parTrans" cxnId="{03C86A61-82D8-4B34-A8A0-75E2E80AFACD}">
      <dgm:prSet/>
      <dgm:spPr/>
      <dgm:t>
        <a:bodyPr/>
        <a:lstStyle/>
        <a:p>
          <a:endParaRPr lang="en-IN"/>
        </a:p>
      </dgm:t>
    </dgm:pt>
    <dgm:pt modelId="{540439B8-A568-446E-B805-0AB3485A6A4B}" type="sibTrans" cxnId="{03C86A61-82D8-4B34-A8A0-75E2E80AFACD}">
      <dgm:prSet/>
      <dgm:spPr/>
      <dgm:t>
        <a:bodyPr/>
        <a:lstStyle/>
        <a:p>
          <a:endParaRPr lang="en-IN"/>
        </a:p>
      </dgm:t>
    </dgm:pt>
    <dgm:pt modelId="{C682EF2F-5C69-4B9F-9523-D5D1EC070599}">
      <dgm:prSet phldrT="[Text]" custT="1"/>
      <dgm:spPr>
        <a:solidFill>
          <a:schemeClr val="accent5">
            <a:lumMod val="60000"/>
            <a:lumOff val="40000"/>
          </a:schemeClr>
        </a:solidFill>
      </dgm:spPr>
      <dgm:t>
        <a:bodyPr/>
        <a:lstStyle/>
        <a:p>
          <a:r>
            <a:rPr lang="en-IN" sz="1400" dirty="0"/>
            <a:t>Weather Forecast</a:t>
          </a:r>
        </a:p>
      </dgm:t>
    </dgm:pt>
    <dgm:pt modelId="{3F82081A-4545-4440-8D0E-FEDAC554CB11}" type="parTrans" cxnId="{9D0CC184-53AA-45FD-9F21-41709A3D2E5F}">
      <dgm:prSet/>
      <dgm:spPr/>
      <dgm:t>
        <a:bodyPr/>
        <a:lstStyle/>
        <a:p>
          <a:endParaRPr lang="en-IN"/>
        </a:p>
      </dgm:t>
    </dgm:pt>
    <dgm:pt modelId="{4C0E599A-E40C-4EDC-AD04-7763E5083CAF}" type="sibTrans" cxnId="{9D0CC184-53AA-45FD-9F21-41709A3D2E5F}">
      <dgm:prSet/>
      <dgm:spPr/>
      <dgm:t>
        <a:bodyPr/>
        <a:lstStyle/>
        <a:p>
          <a:endParaRPr lang="en-IN"/>
        </a:p>
      </dgm:t>
    </dgm:pt>
    <dgm:pt modelId="{37755CEB-C5C3-4CA2-9FEE-F81653D71E15}">
      <dgm:prSet phldrT="[Text]" custT="1"/>
      <dgm:spPr>
        <a:solidFill>
          <a:schemeClr val="accent5">
            <a:lumMod val="60000"/>
            <a:lumOff val="40000"/>
          </a:schemeClr>
        </a:solidFill>
      </dgm:spPr>
      <dgm:t>
        <a:bodyPr/>
        <a:lstStyle/>
        <a:p>
          <a:r>
            <a:rPr lang="en-US" sz="1400" dirty="0"/>
            <a:t>Individual Credit Sheet </a:t>
          </a:r>
          <a:endParaRPr lang="en-IN" sz="1400" dirty="0"/>
        </a:p>
      </dgm:t>
    </dgm:pt>
    <dgm:pt modelId="{B2E03F52-C791-4D37-BB6D-1F738A0A6B8D}" type="parTrans" cxnId="{76609BF8-E064-4873-8DD1-1B1409879BB5}">
      <dgm:prSet/>
      <dgm:spPr/>
      <dgm:t>
        <a:bodyPr/>
        <a:lstStyle/>
        <a:p>
          <a:endParaRPr lang="en-IN"/>
        </a:p>
      </dgm:t>
    </dgm:pt>
    <dgm:pt modelId="{A8B4A57F-0D03-4498-97AB-93BFB2B2184B}" type="sibTrans" cxnId="{76609BF8-E064-4873-8DD1-1B1409879BB5}">
      <dgm:prSet/>
      <dgm:spPr/>
      <dgm:t>
        <a:bodyPr/>
        <a:lstStyle/>
        <a:p>
          <a:endParaRPr lang="en-IN"/>
        </a:p>
      </dgm:t>
    </dgm:pt>
    <dgm:pt modelId="{202DC35E-369E-4D5E-AF5B-2C28CE2F2E55}" type="pres">
      <dgm:prSet presAssocID="{74296E62-5F1F-4FA9-9C58-AFF9083A138A}" presName="hierChild1" presStyleCnt="0">
        <dgm:presLayoutVars>
          <dgm:orgChart val="1"/>
          <dgm:chPref val="1"/>
          <dgm:dir/>
          <dgm:animOne val="branch"/>
          <dgm:animLvl val="lvl"/>
          <dgm:resizeHandles/>
        </dgm:presLayoutVars>
      </dgm:prSet>
      <dgm:spPr/>
    </dgm:pt>
    <dgm:pt modelId="{BF1731EB-62B1-4B6E-8462-10DB793085A6}" type="pres">
      <dgm:prSet presAssocID="{9C521405-A337-451D-8CA6-EED1235336F1}" presName="hierRoot1" presStyleCnt="0">
        <dgm:presLayoutVars>
          <dgm:hierBranch val="init"/>
        </dgm:presLayoutVars>
      </dgm:prSet>
      <dgm:spPr/>
    </dgm:pt>
    <dgm:pt modelId="{F9796DF1-42FF-408B-B5FF-51DA5F450E80}" type="pres">
      <dgm:prSet presAssocID="{9C521405-A337-451D-8CA6-EED1235336F1}" presName="rootComposite1" presStyleCnt="0"/>
      <dgm:spPr/>
    </dgm:pt>
    <dgm:pt modelId="{28A5F961-8FFE-4045-A349-39E46D879196}" type="pres">
      <dgm:prSet presAssocID="{9C521405-A337-451D-8CA6-EED1235336F1}" presName="rootText1" presStyleLbl="node0" presStyleIdx="0" presStyleCnt="1" custScaleX="188740" custScaleY="156244" custLinFactNeighborX="-834" custLinFactNeighborY="-25618">
        <dgm:presLayoutVars>
          <dgm:chPref val="3"/>
        </dgm:presLayoutVars>
      </dgm:prSet>
      <dgm:spPr/>
    </dgm:pt>
    <dgm:pt modelId="{DFA8ED09-DD2A-4487-A956-34F065D40F70}" type="pres">
      <dgm:prSet presAssocID="{9C521405-A337-451D-8CA6-EED1235336F1}" presName="rootPict1" presStyleLbl="alignImgPlace1" presStyleIdx="0" presStyleCnt="4" custLinFactX="-46935" custLinFactNeighborX="-100000" custLinFactNeighborY="-32284"/>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User"/>
        </a:ext>
      </dgm:extLst>
    </dgm:pt>
    <dgm:pt modelId="{12040312-E12D-46E7-B166-7E75B92D5212}" type="pres">
      <dgm:prSet presAssocID="{9C521405-A337-451D-8CA6-EED1235336F1}" presName="rootConnector1" presStyleLbl="node1" presStyleIdx="0" presStyleCnt="0"/>
      <dgm:spPr/>
    </dgm:pt>
    <dgm:pt modelId="{4E4EF0B6-CDEE-4864-BC7E-B07D1E0C0017}" type="pres">
      <dgm:prSet presAssocID="{9C521405-A337-451D-8CA6-EED1235336F1}" presName="hierChild2" presStyleCnt="0"/>
      <dgm:spPr/>
    </dgm:pt>
    <dgm:pt modelId="{D3A27F5F-570A-46EE-BBC4-007A9F0131C3}" type="pres">
      <dgm:prSet presAssocID="{3F82081A-4545-4440-8D0E-FEDAC554CB11}" presName="Name37" presStyleLbl="parChTrans1D2" presStyleIdx="0" presStyleCnt="3"/>
      <dgm:spPr/>
    </dgm:pt>
    <dgm:pt modelId="{69BD6EDC-4716-44F3-AD43-DA4896A6B7C2}" type="pres">
      <dgm:prSet presAssocID="{C682EF2F-5C69-4B9F-9523-D5D1EC070599}" presName="hierRoot2" presStyleCnt="0">
        <dgm:presLayoutVars>
          <dgm:hierBranch val="init"/>
        </dgm:presLayoutVars>
      </dgm:prSet>
      <dgm:spPr/>
    </dgm:pt>
    <dgm:pt modelId="{40CE9AB5-41F4-4D18-ADDA-ECDF2D9A636A}" type="pres">
      <dgm:prSet presAssocID="{C682EF2F-5C69-4B9F-9523-D5D1EC070599}" presName="rootComposite" presStyleCnt="0"/>
      <dgm:spPr/>
    </dgm:pt>
    <dgm:pt modelId="{AA44F981-3989-47E9-87F4-A9F23F2EB8B2}" type="pres">
      <dgm:prSet presAssocID="{C682EF2F-5C69-4B9F-9523-D5D1EC070599}" presName="rootText" presStyleLbl="node2" presStyleIdx="0" presStyleCnt="3" custScaleX="137783" custScaleY="122808" custLinFactNeighborX="15855" custLinFactNeighborY="13594">
        <dgm:presLayoutVars>
          <dgm:chPref val="3"/>
        </dgm:presLayoutVars>
      </dgm:prSet>
      <dgm:spPr/>
    </dgm:pt>
    <dgm:pt modelId="{5937ED9D-5F75-4396-81E0-68A90C10120D}" type="pres">
      <dgm:prSet presAssocID="{C682EF2F-5C69-4B9F-9523-D5D1EC070599}" presName="rootPict" presStyleLbl="alignImgPlace1" presStyleIdx="1" presStyleCnt="4" custLinFactNeighborX="-10398" custLinFactNeighborY="18229"/>
      <dgm:spPr>
        <a:blipFill>
          <a:blip xmlns:r="http://schemas.openxmlformats.org/officeDocument/2006/relationships" r:embed="rId3"/>
          <a:srcRect/>
          <a:stretch>
            <a:fillRect l="-17000" r="-17000"/>
          </a:stretch>
        </a:blipFill>
      </dgm:spPr>
    </dgm:pt>
    <dgm:pt modelId="{F93D906C-44D6-4DEA-89C1-0F57560DD43E}" type="pres">
      <dgm:prSet presAssocID="{C682EF2F-5C69-4B9F-9523-D5D1EC070599}" presName="rootConnector" presStyleLbl="node2" presStyleIdx="0" presStyleCnt="3"/>
      <dgm:spPr/>
    </dgm:pt>
    <dgm:pt modelId="{14DFC96C-6B75-4BD7-A6F2-BB067646A6D9}" type="pres">
      <dgm:prSet presAssocID="{C682EF2F-5C69-4B9F-9523-D5D1EC070599}" presName="hierChild4" presStyleCnt="0"/>
      <dgm:spPr/>
    </dgm:pt>
    <dgm:pt modelId="{5F6BAB4B-8ACE-4385-AD28-A18E695286A1}" type="pres">
      <dgm:prSet presAssocID="{C682EF2F-5C69-4B9F-9523-D5D1EC070599}" presName="hierChild5" presStyleCnt="0"/>
      <dgm:spPr/>
    </dgm:pt>
    <dgm:pt modelId="{BF321DB4-E61D-42EB-8556-8AB4E70BA2C6}" type="pres">
      <dgm:prSet presAssocID="{700DA0AB-610F-4DC3-A739-25C5D563E634}" presName="Name37" presStyleLbl="parChTrans1D2" presStyleIdx="1" presStyleCnt="3"/>
      <dgm:spPr/>
    </dgm:pt>
    <dgm:pt modelId="{AC151055-A691-4BEC-91E3-F7E38EC27B26}" type="pres">
      <dgm:prSet presAssocID="{423BA180-55AD-4841-89CA-45924329ECA7}" presName="hierRoot2" presStyleCnt="0">
        <dgm:presLayoutVars>
          <dgm:hierBranch val="init"/>
        </dgm:presLayoutVars>
      </dgm:prSet>
      <dgm:spPr/>
    </dgm:pt>
    <dgm:pt modelId="{79F52753-3F9F-48DA-AA4E-5E2884491390}" type="pres">
      <dgm:prSet presAssocID="{423BA180-55AD-4841-89CA-45924329ECA7}" presName="rootComposite" presStyleCnt="0"/>
      <dgm:spPr/>
    </dgm:pt>
    <dgm:pt modelId="{5D1E8CEC-B8D9-4010-A254-9ABA2464D7D1}" type="pres">
      <dgm:prSet presAssocID="{423BA180-55AD-4841-89CA-45924329ECA7}" presName="rootText" presStyleLbl="node2" presStyleIdx="1" presStyleCnt="3" custScaleX="139520" custScaleY="122808" custLinFactNeighborX="7109" custLinFactNeighborY="14747">
        <dgm:presLayoutVars>
          <dgm:chPref val="3"/>
        </dgm:presLayoutVars>
      </dgm:prSet>
      <dgm:spPr/>
    </dgm:pt>
    <dgm:pt modelId="{2DA17346-2079-41B3-A7A9-B464657538AF}" type="pres">
      <dgm:prSet presAssocID="{423BA180-55AD-4841-89CA-45924329ECA7}" presName="rootPict" presStyleLbl="alignImgPlace1" presStyleIdx="2" presStyleCnt="4" custLinFactNeighborX="-31287" custLinFactNeighborY="15455"/>
      <dgm:spPr>
        <a:blipFill>
          <a:blip xmlns:r="http://schemas.openxmlformats.org/officeDocument/2006/relationships" r:embed="rId4">
            <a:extLst>
              <a:ext uri="{96DAC541-7B7A-43D3-8B79-37D633B846F1}">
                <asvg:svgBlip xmlns:asvg="http://schemas.microsoft.com/office/drawing/2016/SVG/main" r:embed="rId5"/>
              </a:ext>
            </a:extLst>
          </a:blip>
          <a:srcRect/>
          <a:stretch>
            <a:fillRect l="-17000" r="-17000"/>
          </a:stretch>
        </a:blipFill>
      </dgm:spPr>
      <dgm:extLst>
        <a:ext uri="{E40237B7-FDA0-4F09-8148-C483321AD2D9}">
          <dgm14:cNvPr xmlns:dgm14="http://schemas.microsoft.com/office/drawing/2010/diagram" id="0" name="" descr="Coins"/>
        </a:ext>
      </dgm:extLst>
    </dgm:pt>
    <dgm:pt modelId="{EB413DD3-C724-492F-8719-F7C3A8AFDCE3}" type="pres">
      <dgm:prSet presAssocID="{423BA180-55AD-4841-89CA-45924329ECA7}" presName="rootConnector" presStyleLbl="node2" presStyleIdx="1" presStyleCnt="3"/>
      <dgm:spPr/>
    </dgm:pt>
    <dgm:pt modelId="{65F1105B-459B-43FC-B97A-18B22AE38F64}" type="pres">
      <dgm:prSet presAssocID="{423BA180-55AD-4841-89CA-45924329ECA7}" presName="hierChild4" presStyleCnt="0"/>
      <dgm:spPr/>
    </dgm:pt>
    <dgm:pt modelId="{09E49269-D34E-49CF-98E9-2AFE8D313B53}" type="pres">
      <dgm:prSet presAssocID="{423BA180-55AD-4841-89CA-45924329ECA7}" presName="hierChild5" presStyleCnt="0"/>
      <dgm:spPr/>
    </dgm:pt>
    <dgm:pt modelId="{DDAAB993-4501-4D35-8B0C-4196E37E81EB}" type="pres">
      <dgm:prSet presAssocID="{B2E03F52-C791-4D37-BB6D-1F738A0A6B8D}" presName="Name37" presStyleLbl="parChTrans1D2" presStyleIdx="2" presStyleCnt="3"/>
      <dgm:spPr/>
    </dgm:pt>
    <dgm:pt modelId="{573D00AA-C9C8-4960-9FCA-49C976714756}" type="pres">
      <dgm:prSet presAssocID="{37755CEB-C5C3-4CA2-9FEE-F81653D71E15}" presName="hierRoot2" presStyleCnt="0">
        <dgm:presLayoutVars>
          <dgm:hierBranch val="init"/>
        </dgm:presLayoutVars>
      </dgm:prSet>
      <dgm:spPr/>
    </dgm:pt>
    <dgm:pt modelId="{E3C4113B-3972-4870-9605-A9F142B4BE53}" type="pres">
      <dgm:prSet presAssocID="{37755CEB-C5C3-4CA2-9FEE-F81653D71E15}" presName="rootComposite" presStyleCnt="0"/>
      <dgm:spPr/>
    </dgm:pt>
    <dgm:pt modelId="{449E917A-56CC-4541-AAD7-D2D381C23002}" type="pres">
      <dgm:prSet presAssocID="{37755CEB-C5C3-4CA2-9FEE-F81653D71E15}" presName="rootText" presStyleLbl="node2" presStyleIdx="2" presStyleCnt="3" custScaleX="191330" custScaleY="121053" custLinFactNeighborX="-1055" custLinFactNeighborY="11494">
        <dgm:presLayoutVars>
          <dgm:chPref val="3"/>
        </dgm:presLayoutVars>
      </dgm:prSet>
      <dgm:spPr/>
    </dgm:pt>
    <dgm:pt modelId="{9CD63C15-028D-46BD-B172-01030EC0C91C}" type="pres">
      <dgm:prSet presAssocID="{37755CEB-C5C3-4CA2-9FEE-F81653D71E15}" presName="rootPict" presStyleLbl="alignImgPlace1" presStyleIdx="3" presStyleCnt="4" custLinFactX="-49014" custLinFactNeighborX="-100000" custLinFactNeighborY="17631"/>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17000" r="-17000"/>
          </a:stretch>
        </a:blipFill>
      </dgm:spPr>
      <dgm:extLst>
        <a:ext uri="{E40237B7-FDA0-4F09-8148-C483321AD2D9}">
          <dgm14:cNvPr xmlns:dgm14="http://schemas.microsoft.com/office/drawing/2010/diagram" id="0" name="" descr="Statistics"/>
        </a:ext>
      </dgm:extLst>
    </dgm:pt>
    <dgm:pt modelId="{BC50E9C8-5161-4F0D-998C-EFFCB71D5D6F}" type="pres">
      <dgm:prSet presAssocID="{37755CEB-C5C3-4CA2-9FEE-F81653D71E15}" presName="rootConnector" presStyleLbl="node2" presStyleIdx="2" presStyleCnt="3"/>
      <dgm:spPr/>
    </dgm:pt>
    <dgm:pt modelId="{A54B2251-3D45-4537-B062-0E7FD558F0D7}" type="pres">
      <dgm:prSet presAssocID="{37755CEB-C5C3-4CA2-9FEE-F81653D71E15}" presName="hierChild4" presStyleCnt="0"/>
      <dgm:spPr/>
    </dgm:pt>
    <dgm:pt modelId="{518D4043-07E5-462F-B6B7-44E0541F41A5}" type="pres">
      <dgm:prSet presAssocID="{37755CEB-C5C3-4CA2-9FEE-F81653D71E15}" presName="hierChild5" presStyleCnt="0"/>
      <dgm:spPr/>
    </dgm:pt>
    <dgm:pt modelId="{A2EAA474-0538-4DA5-B741-07FDB2DA5B1D}" type="pres">
      <dgm:prSet presAssocID="{9C521405-A337-451D-8CA6-EED1235336F1}" presName="hierChild3" presStyleCnt="0"/>
      <dgm:spPr/>
    </dgm:pt>
  </dgm:ptLst>
  <dgm:cxnLst>
    <dgm:cxn modelId="{9B50D024-3998-4F26-94FE-D5BA26D3BC25}" type="presOf" srcId="{74296E62-5F1F-4FA9-9C58-AFF9083A138A}" destId="{202DC35E-369E-4D5E-AF5B-2C28CE2F2E55}" srcOrd="0" destOrd="0" presId="urn:microsoft.com/office/officeart/2005/8/layout/pictureOrgChart+Icon"/>
    <dgm:cxn modelId="{03C86A61-82D8-4B34-A8A0-75E2E80AFACD}" srcId="{9C521405-A337-451D-8CA6-EED1235336F1}" destId="{423BA180-55AD-4841-89CA-45924329ECA7}" srcOrd="1" destOrd="0" parTransId="{700DA0AB-610F-4DC3-A739-25C5D563E634}" sibTransId="{540439B8-A568-446E-B805-0AB3485A6A4B}"/>
    <dgm:cxn modelId="{9BFE7F76-1EEC-4B1D-A9B2-5B4DA41FD187}" type="presOf" srcId="{423BA180-55AD-4841-89CA-45924329ECA7}" destId="{5D1E8CEC-B8D9-4010-A254-9ABA2464D7D1}" srcOrd="0" destOrd="0" presId="urn:microsoft.com/office/officeart/2005/8/layout/pictureOrgChart+Icon"/>
    <dgm:cxn modelId="{FB00B278-18A3-49F5-B345-8CDD46324CE9}" type="presOf" srcId="{3F82081A-4545-4440-8D0E-FEDAC554CB11}" destId="{D3A27F5F-570A-46EE-BBC4-007A9F0131C3}" srcOrd="0" destOrd="0" presId="urn:microsoft.com/office/officeart/2005/8/layout/pictureOrgChart+Icon"/>
    <dgm:cxn modelId="{0926B281-A66B-4E51-B18D-C409C8C5AB2F}" type="presOf" srcId="{37755CEB-C5C3-4CA2-9FEE-F81653D71E15}" destId="{BC50E9C8-5161-4F0D-998C-EFFCB71D5D6F}" srcOrd="1" destOrd="0" presId="urn:microsoft.com/office/officeart/2005/8/layout/pictureOrgChart+Icon"/>
    <dgm:cxn modelId="{9D0CC184-53AA-45FD-9F21-41709A3D2E5F}" srcId="{9C521405-A337-451D-8CA6-EED1235336F1}" destId="{C682EF2F-5C69-4B9F-9523-D5D1EC070599}" srcOrd="0" destOrd="0" parTransId="{3F82081A-4545-4440-8D0E-FEDAC554CB11}" sibTransId="{4C0E599A-E40C-4EDC-AD04-7763E5083CAF}"/>
    <dgm:cxn modelId="{EE9B3F85-D94D-4E03-A86A-DF9BA97289FA}" type="presOf" srcId="{C682EF2F-5C69-4B9F-9523-D5D1EC070599}" destId="{AA44F981-3989-47E9-87F4-A9F23F2EB8B2}" srcOrd="0" destOrd="0" presId="urn:microsoft.com/office/officeart/2005/8/layout/pictureOrgChart+Icon"/>
    <dgm:cxn modelId="{59D43A93-8EC3-487F-9562-81D62E675FB0}" type="presOf" srcId="{9C521405-A337-451D-8CA6-EED1235336F1}" destId="{28A5F961-8FFE-4045-A349-39E46D879196}" srcOrd="0" destOrd="0" presId="urn:microsoft.com/office/officeart/2005/8/layout/pictureOrgChart+Icon"/>
    <dgm:cxn modelId="{06928796-F30C-4DA6-B746-4FE418132275}" type="presOf" srcId="{37755CEB-C5C3-4CA2-9FEE-F81653D71E15}" destId="{449E917A-56CC-4541-AAD7-D2D381C23002}" srcOrd="0" destOrd="0" presId="urn:microsoft.com/office/officeart/2005/8/layout/pictureOrgChart+Icon"/>
    <dgm:cxn modelId="{41F6D096-64DC-44E2-BCB7-CC25294FF096}" type="presOf" srcId="{423BA180-55AD-4841-89CA-45924329ECA7}" destId="{EB413DD3-C724-492F-8719-F7C3A8AFDCE3}" srcOrd="1" destOrd="0" presId="urn:microsoft.com/office/officeart/2005/8/layout/pictureOrgChart+Icon"/>
    <dgm:cxn modelId="{A41499BD-0C00-4A6F-B824-3D68CA98D33A}" srcId="{74296E62-5F1F-4FA9-9C58-AFF9083A138A}" destId="{9C521405-A337-451D-8CA6-EED1235336F1}" srcOrd="0" destOrd="0" parTransId="{43BB0B62-0B05-4375-B294-F5E19A9F3927}" sibTransId="{488ECB17-2BED-48ED-9426-6894F02F945E}"/>
    <dgm:cxn modelId="{E3426BCF-4440-49DA-B7D9-ADE2A29D742D}" type="presOf" srcId="{9C521405-A337-451D-8CA6-EED1235336F1}" destId="{12040312-E12D-46E7-B166-7E75B92D5212}" srcOrd="1" destOrd="0" presId="urn:microsoft.com/office/officeart/2005/8/layout/pictureOrgChart+Icon"/>
    <dgm:cxn modelId="{B371BCD6-E68F-4FBC-A45A-79AC8ADC33CB}" type="presOf" srcId="{700DA0AB-610F-4DC3-A739-25C5D563E634}" destId="{BF321DB4-E61D-42EB-8556-8AB4E70BA2C6}" srcOrd="0" destOrd="0" presId="urn:microsoft.com/office/officeart/2005/8/layout/pictureOrgChart+Icon"/>
    <dgm:cxn modelId="{C8FA66F0-8BF0-40B7-87EC-E5F354EB849C}" type="presOf" srcId="{C682EF2F-5C69-4B9F-9523-D5D1EC070599}" destId="{F93D906C-44D6-4DEA-89C1-0F57560DD43E}" srcOrd="1" destOrd="0" presId="urn:microsoft.com/office/officeart/2005/8/layout/pictureOrgChart+Icon"/>
    <dgm:cxn modelId="{76609BF8-E064-4873-8DD1-1B1409879BB5}" srcId="{9C521405-A337-451D-8CA6-EED1235336F1}" destId="{37755CEB-C5C3-4CA2-9FEE-F81653D71E15}" srcOrd="2" destOrd="0" parTransId="{B2E03F52-C791-4D37-BB6D-1F738A0A6B8D}" sibTransId="{A8B4A57F-0D03-4498-97AB-93BFB2B2184B}"/>
    <dgm:cxn modelId="{891561FA-0297-4EFE-BA16-755704CE499D}" type="presOf" srcId="{B2E03F52-C791-4D37-BB6D-1F738A0A6B8D}" destId="{DDAAB993-4501-4D35-8B0C-4196E37E81EB}" srcOrd="0" destOrd="0" presId="urn:microsoft.com/office/officeart/2005/8/layout/pictureOrgChart+Icon"/>
    <dgm:cxn modelId="{49331E65-9633-477A-9368-5D6D17EB04D9}" type="presParOf" srcId="{202DC35E-369E-4D5E-AF5B-2C28CE2F2E55}" destId="{BF1731EB-62B1-4B6E-8462-10DB793085A6}" srcOrd="0" destOrd="0" presId="urn:microsoft.com/office/officeart/2005/8/layout/pictureOrgChart+Icon"/>
    <dgm:cxn modelId="{51CD6268-FA15-4E1E-B469-1B05A2A2E6D7}" type="presParOf" srcId="{BF1731EB-62B1-4B6E-8462-10DB793085A6}" destId="{F9796DF1-42FF-408B-B5FF-51DA5F450E80}" srcOrd="0" destOrd="0" presId="urn:microsoft.com/office/officeart/2005/8/layout/pictureOrgChart+Icon"/>
    <dgm:cxn modelId="{53F361EA-A4E1-467E-9F62-63D806723BDE}" type="presParOf" srcId="{F9796DF1-42FF-408B-B5FF-51DA5F450E80}" destId="{28A5F961-8FFE-4045-A349-39E46D879196}" srcOrd="0" destOrd="0" presId="urn:microsoft.com/office/officeart/2005/8/layout/pictureOrgChart+Icon"/>
    <dgm:cxn modelId="{2269A1ED-51E1-4125-87BB-8B8D248FF946}" type="presParOf" srcId="{F9796DF1-42FF-408B-B5FF-51DA5F450E80}" destId="{DFA8ED09-DD2A-4487-A956-34F065D40F70}" srcOrd="1" destOrd="0" presId="urn:microsoft.com/office/officeart/2005/8/layout/pictureOrgChart+Icon"/>
    <dgm:cxn modelId="{A094F799-7130-4EAE-842B-A661C77D095C}" type="presParOf" srcId="{F9796DF1-42FF-408B-B5FF-51DA5F450E80}" destId="{12040312-E12D-46E7-B166-7E75B92D5212}" srcOrd="2" destOrd="0" presId="urn:microsoft.com/office/officeart/2005/8/layout/pictureOrgChart+Icon"/>
    <dgm:cxn modelId="{17B83B0E-8A06-4C07-94D4-243EC786AE40}" type="presParOf" srcId="{BF1731EB-62B1-4B6E-8462-10DB793085A6}" destId="{4E4EF0B6-CDEE-4864-BC7E-B07D1E0C0017}" srcOrd="1" destOrd="0" presId="urn:microsoft.com/office/officeart/2005/8/layout/pictureOrgChart+Icon"/>
    <dgm:cxn modelId="{EEB3A4DB-73C2-4DD8-92C3-AE6E720B0171}" type="presParOf" srcId="{4E4EF0B6-CDEE-4864-BC7E-B07D1E0C0017}" destId="{D3A27F5F-570A-46EE-BBC4-007A9F0131C3}" srcOrd="0" destOrd="0" presId="urn:microsoft.com/office/officeart/2005/8/layout/pictureOrgChart+Icon"/>
    <dgm:cxn modelId="{CAA85731-7F76-4680-945F-F08DCCF39F9C}" type="presParOf" srcId="{4E4EF0B6-CDEE-4864-BC7E-B07D1E0C0017}" destId="{69BD6EDC-4716-44F3-AD43-DA4896A6B7C2}" srcOrd="1" destOrd="0" presId="urn:microsoft.com/office/officeart/2005/8/layout/pictureOrgChart+Icon"/>
    <dgm:cxn modelId="{B60398B7-05E0-40EB-9504-9451783E054C}" type="presParOf" srcId="{69BD6EDC-4716-44F3-AD43-DA4896A6B7C2}" destId="{40CE9AB5-41F4-4D18-ADDA-ECDF2D9A636A}" srcOrd="0" destOrd="0" presId="urn:microsoft.com/office/officeart/2005/8/layout/pictureOrgChart+Icon"/>
    <dgm:cxn modelId="{C0FF05AE-2805-46D4-9152-C0075923C717}" type="presParOf" srcId="{40CE9AB5-41F4-4D18-ADDA-ECDF2D9A636A}" destId="{AA44F981-3989-47E9-87F4-A9F23F2EB8B2}" srcOrd="0" destOrd="0" presId="urn:microsoft.com/office/officeart/2005/8/layout/pictureOrgChart+Icon"/>
    <dgm:cxn modelId="{09C9B0AE-83B9-42A4-BBA1-1A1E358A6667}" type="presParOf" srcId="{40CE9AB5-41F4-4D18-ADDA-ECDF2D9A636A}" destId="{5937ED9D-5F75-4396-81E0-68A90C10120D}" srcOrd="1" destOrd="0" presId="urn:microsoft.com/office/officeart/2005/8/layout/pictureOrgChart+Icon"/>
    <dgm:cxn modelId="{758A936B-423D-490D-AF63-EED8C2DCA6DC}" type="presParOf" srcId="{40CE9AB5-41F4-4D18-ADDA-ECDF2D9A636A}" destId="{F93D906C-44D6-4DEA-89C1-0F57560DD43E}" srcOrd="2" destOrd="0" presId="urn:microsoft.com/office/officeart/2005/8/layout/pictureOrgChart+Icon"/>
    <dgm:cxn modelId="{0E5760CC-1D7C-47F8-9300-10A5B8D99C66}" type="presParOf" srcId="{69BD6EDC-4716-44F3-AD43-DA4896A6B7C2}" destId="{14DFC96C-6B75-4BD7-A6F2-BB067646A6D9}" srcOrd="1" destOrd="0" presId="urn:microsoft.com/office/officeart/2005/8/layout/pictureOrgChart+Icon"/>
    <dgm:cxn modelId="{690A697A-3D25-4EE9-96CC-53CC30DC3735}" type="presParOf" srcId="{69BD6EDC-4716-44F3-AD43-DA4896A6B7C2}" destId="{5F6BAB4B-8ACE-4385-AD28-A18E695286A1}" srcOrd="2" destOrd="0" presId="urn:microsoft.com/office/officeart/2005/8/layout/pictureOrgChart+Icon"/>
    <dgm:cxn modelId="{D1C34CC4-2B98-4F15-B579-4074A61535DB}" type="presParOf" srcId="{4E4EF0B6-CDEE-4864-BC7E-B07D1E0C0017}" destId="{BF321DB4-E61D-42EB-8556-8AB4E70BA2C6}" srcOrd="2" destOrd="0" presId="urn:microsoft.com/office/officeart/2005/8/layout/pictureOrgChart+Icon"/>
    <dgm:cxn modelId="{BABEF3D5-662F-4610-9D8D-E2B622D700DE}" type="presParOf" srcId="{4E4EF0B6-CDEE-4864-BC7E-B07D1E0C0017}" destId="{AC151055-A691-4BEC-91E3-F7E38EC27B26}" srcOrd="3" destOrd="0" presId="urn:microsoft.com/office/officeart/2005/8/layout/pictureOrgChart+Icon"/>
    <dgm:cxn modelId="{3D6C7FCD-E184-4EB0-9D32-22FADB0354C3}" type="presParOf" srcId="{AC151055-A691-4BEC-91E3-F7E38EC27B26}" destId="{79F52753-3F9F-48DA-AA4E-5E2884491390}" srcOrd="0" destOrd="0" presId="urn:microsoft.com/office/officeart/2005/8/layout/pictureOrgChart+Icon"/>
    <dgm:cxn modelId="{6605B94E-2FDE-4642-956A-E45657A55481}" type="presParOf" srcId="{79F52753-3F9F-48DA-AA4E-5E2884491390}" destId="{5D1E8CEC-B8D9-4010-A254-9ABA2464D7D1}" srcOrd="0" destOrd="0" presId="urn:microsoft.com/office/officeart/2005/8/layout/pictureOrgChart+Icon"/>
    <dgm:cxn modelId="{56617E7B-B534-44F5-9721-3A1A725F1028}" type="presParOf" srcId="{79F52753-3F9F-48DA-AA4E-5E2884491390}" destId="{2DA17346-2079-41B3-A7A9-B464657538AF}" srcOrd="1" destOrd="0" presId="urn:microsoft.com/office/officeart/2005/8/layout/pictureOrgChart+Icon"/>
    <dgm:cxn modelId="{3E3D4E88-40A0-4E84-AEAC-D602C03A72D9}" type="presParOf" srcId="{79F52753-3F9F-48DA-AA4E-5E2884491390}" destId="{EB413DD3-C724-492F-8719-F7C3A8AFDCE3}" srcOrd="2" destOrd="0" presId="urn:microsoft.com/office/officeart/2005/8/layout/pictureOrgChart+Icon"/>
    <dgm:cxn modelId="{850B8158-DB34-4B19-8E25-F4B4D30E7084}" type="presParOf" srcId="{AC151055-A691-4BEC-91E3-F7E38EC27B26}" destId="{65F1105B-459B-43FC-B97A-18B22AE38F64}" srcOrd="1" destOrd="0" presId="urn:microsoft.com/office/officeart/2005/8/layout/pictureOrgChart+Icon"/>
    <dgm:cxn modelId="{7C3D1674-676E-4CE9-A0E6-1F05D3C46F52}" type="presParOf" srcId="{AC151055-A691-4BEC-91E3-F7E38EC27B26}" destId="{09E49269-D34E-49CF-98E9-2AFE8D313B53}" srcOrd="2" destOrd="0" presId="urn:microsoft.com/office/officeart/2005/8/layout/pictureOrgChart+Icon"/>
    <dgm:cxn modelId="{F65A53B4-7BD5-474C-8C04-0B4A6C7E152C}" type="presParOf" srcId="{4E4EF0B6-CDEE-4864-BC7E-B07D1E0C0017}" destId="{DDAAB993-4501-4D35-8B0C-4196E37E81EB}" srcOrd="4" destOrd="0" presId="urn:microsoft.com/office/officeart/2005/8/layout/pictureOrgChart+Icon"/>
    <dgm:cxn modelId="{2E83D228-60CB-466A-9B6F-6DEAACB3633E}" type="presParOf" srcId="{4E4EF0B6-CDEE-4864-BC7E-B07D1E0C0017}" destId="{573D00AA-C9C8-4960-9FCA-49C976714756}" srcOrd="5" destOrd="0" presId="urn:microsoft.com/office/officeart/2005/8/layout/pictureOrgChart+Icon"/>
    <dgm:cxn modelId="{2D595796-4C26-4E24-85CA-9FE9F42ECAEF}" type="presParOf" srcId="{573D00AA-C9C8-4960-9FCA-49C976714756}" destId="{E3C4113B-3972-4870-9605-A9F142B4BE53}" srcOrd="0" destOrd="0" presId="urn:microsoft.com/office/officeart/2005/8/layout/pictureOrgChart+Icon"/>
    <dgm:cxn modelId="{C050661A-59B8-4299-A6D8-9D82BF07461A}" type="presParOf" srcId="{E3C4113B-3972-4870-9605-A9F142B4BE53}" destId="{449E917A-56CC-4541-AAD7-D2D381C23002}" srcOrd="0" destOrd="0" presId="urn:microsoft.com/office/officeart/2005/8/layout/pictureOrgChart+Icon"/>
    <dgm:cxn modelId="{9A7D6FF6-A309-4FA1-834B-F8B70D01D91A}" type="presParOf" srcId="{E3C4113B-3972-4870-9605-A9F142B4BE53}" destId="{9CD63C15-028D-46BD-B172-01030EC0C91C}" srcOrd="1" destOrd="0" presId="urn:microsoft.com/office/officeart/2005/8/layout/pictureOrgChart+Icon"/>
    <dgm:cxn modelId="{7B65823C-A2A8-4DCF-956F-A38CF46E701C}" type="presParOf" srcId="{E3C4113B-3972-4870-9605-A9F142B4BE53}" destId="{BC50E9C8-5161-4F0D-998C-EFFCB71D5D6F}" srcOrd="2" destOrd="0" presId="urn:microsoft.com/office/officeart/2005/8/layout/pictureOrgChart+Icon"/>
    <dgm:cxn modelId="{A1490331-10B1-4103-B64D-74AE3D2C7E52}" type="presParOf" srcId="{573D00AA-C9C8-4960-9FCA-49C976714756}" destId="{A54B2251-3D45-4537-B062-0E7FD558F0D7}" srcOrd="1" destOrd="0" presId="urn:microsoft.com/office/officeart/2005/8/layout/pictureOrgChart+Icon"/>
    <dgm:cxn modelId="{626F9A52-B8EF-40C2-9EC0-AC7BB689D844}" type="presParOf" srcId="{573D00AA-C9C8-4960-9FCA-49C976714756}" destId="{518D4043-07E5-462F-B6B7-44E0541F41A5}" srcOrd="2" destOrd="0" presId="urn:microsoft.com/office/officeart/2005/8/layout/pictureOrgChart+Icon"/>
    <dgm:cxn modelId="{194A16ED-57E8-454B-B21A-18DA0E90C08B}" type="presParOf" srcId="{BF1731EB-62B1-4B6E-8462-10DB793085A6}" destId="{A2EAA474-0538-4DA5-B741-07FDB2DA5B1D}" srcOrd="2" destOrd="0" presId="urn:microsoft.com/office/officeart/2005/8/layout/pictureOrgChart+Icon"/>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914E5C-BAC4-4B82-B390-40F626638118}"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4A43CA59-6378-4982-9119-45E970C30311}">
      <dgm:prSet phldrT="[Text]"/>
      <dgm:spPr>
        <a:xfrm>
          <a:off x="2384741" y="2539225"/>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React JS</a:t>
          </a:r>
          <a:endParaRPr lang="en-IN" dirty="0">
            <a:solidFill>
              <a:sysClr val="window" lastClr="FFFFFF"/>
            </a:solidFill>
            <a:latin typeface="Corbel" panose="020B0503020204020204"/>
            <a:ea typeface="+mn-ea"/>
            <a:cs typeface="+mn-cs"/>
          </a:endParaRPr>
        </a:p>
      </dgm:t>
    </dgm:pt>
    <dgm:pt modelId="{9A8AA602-4C1F-415F-8F63-E1D19B2EAC5E}" type="parTrans" cxnId="{10AFA36D-8699-4742-B1C0-756380B63CF4}">
      <dgm:prSet/>
      <dgm:spPr/>
      <dgm:t>
        <a:bodyPr/>
        <a:lstStyle/>
        <a:p>
          <a:endParaRPr lang="en-IN"/>
        </a:p>
      </dgm:t>
    </dgm:pt>
    <dgm:pt modelId="{68F00971-3470-46F5-BB7B-651596F71FDD}" type="sibTrans" cxnId="{10AFA36D-8699-4742-B1C0-756380B63CF4}">
      <dgm:prSet/>
      <dgm:spPr/>
      <dgm:t>
        <a:bodyPr/>
        <a:lstStyle/>
        <a:p>
          <a:endParaRPr lang="en-IN"/>
        </a:p>
      </dgm:t>
    </dgm:pt>
    <dgm:pt modelId="{98A45B15-D0CB-4C86-ABE8-8409E0EB4830}">
      <dgm:prSet phldrT="[Text]"/>
      <dgm:spPr>
        <a:xfrm>
          <a:off x="4635812" y="2551817"/>
          <a:ext cx="933410"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Django</a:t>
          </a:r>
          <a:endParaRPr lang="en-IN" dirty="0">
            <a:solidFill>
              <a:sysClr val="window" lastClr="FFFFFF"/>
            </a:solidFill>
            <a:latin typeface="Corbel" panose="020B0503020204020204"/>
            <a:ea typeface="+mn-ea"/>
            <a:cs typeface="+mn-cs"/>
          </a:endParaRPr>
        </a:p>
      </dgm:t>
    </dgm:pt>
    <dgm:pt modelId="{D5586F60-1CBB-4D79-8A74-940C829401BC}" type="parTrans" cxnId="{6C59977B-2396-4442-8A16-4EB615F0616F}">
      <dgm:prSet/>
      <dgm:spPr>
        <a:xfrm rot="38244">
          <a:off x="3503957" y="2814732"/>
          <a:ext cx="1131890" cy="21203"/>
        </a:xfrm>
        <a:custGeom>
          <a:avLst/>
          <a:gdLst/>
          <a:ahLst/>
          <a:cxnLst/>
          <a:rect l="0" t="0" r="0" b="0"/>
          <a:pathLst>
            <a:path>
              <a:moveTo>
                <a:pt x="0" y="10601"/>
              </a:moveTo>
              <a:lnTo>
                <a:pt x="1131890" y="10601"/>
              </a:lnTo>
            </a:path>
          </a:pathLst>
        </a:custGeom>
        <a:noFill/>
        <a:ln w="12700" cap="flat" cmpd="sng" algn="ctr">
          <a:solidFill>
            <a:srgbClr val="8BAA00">
              <a:shade val="6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8970D5D1-5BCC-4C1B-A0BF-D1EE357F6E51}" type="sibTrans" cxnId="{6C59977B-2396-4442-8A16-4EB615F0616F}">
      <dgm:prSet/>
      <dgm:spPr/>
      <dgm:t>
        <a:bodyPr/>
        <a:lstStyle/>
        <a:p>
          <a:endParaRPr lang="en-IN"/>
        </a:p>
      </dgm:t>
    </dgm:pt>
    <dgm:pt modelId="{C952723B-BABD-475E-8174-4CABEB241347}">
      <dgm:prSet phldrT="[Text]"/>
      <dgm:spPr>
        <a:xfrm>
          <a:off x="6555496" y="1143161"/>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Crop Suggestion – Watson Studio, ML service </a:t>
          </a:r>
          <a:endParaRPr lang="en-IN" dirty="0">
            <a:solidFill>
              <a:sysClr val="window" lastClr="FFFFFF"/>
            </a:solidFill>
            <a:latin typeface="Corbel" panose="020B0503020204020204"/>
            <a:ea typeface="+mn-ea"/>
            <a:cs typeface="+mn-cs"/>
          </a:endParaRPr>
        </a:p>
      </dgm:t>
    </dgm:pt>
    <dgm:pt modelId="{D3E43B51-3891-48E1-A9AA-F6539258B697}" type="parTrans" cxnId="{2550F325-56B0-4C44-828D-128197D97DE4}">
      <dgm:prSet/>
      <dgm:spPr>
        <a:xfrm rot="18299871">
          <a:off x="5202557" y="2116700"/>
          <a:ext cx="1719606" cy="21203"/>
        </a:xfrm>
        <a:custGeom>
          <a:avLst/>
          <a:gdLst/>
          <a:ahLst/>
          <a:cxnLst/>
          <a:rect l="0" t="0" r="0" b="0"/>
          <a:pathLst>
            <a:path>
              <a:moveTo>
                <a:pt x="0" y="10601"/>
              </a:moveTo>
              <a:lnTo>
                <a:pt x="1719606"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D51AE36B-B578-43E5-A62C-2DFB6020935D}" type="sibTrans" cxnId="{2550F325-56B0-4C44-828D-128197D97DE4}">
      <dgm:prSet/>
      <dgm:spPr/>
      <dgm:t>
        <a:bodyPr/>
        <a:lstStyle/>
        <a:p>
          <a:endParaRPr lang="en-IN"/>
        </a:p>
      </dgm:t>
    </dgm:pt>
    <dgm:pt modelId="{EB2096C7-C879-46FC-B067-58B01E41AB56}">
      <dgm:prSet phldrT="[Text]"/>
      <dgm:spPr>
        <a:xfrm>
          <a:off x="6547841" y="1833683"/>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Pest Identification – IBM COS</a:t>
          </a:r>
          <a:endParaRPr lang="en-IN" dirty="0">
            <a:solidFill>
              <a:sysClr val="window" lastClr="FFFFFF"/>
            </a:solidFill>
            <a:latin typeface="Corbel" panose="020B0503020204020204"/>
            <a:ea typeface="+mn-ea"/>
            <a:cs typeface="+mn-cs"/>
          </a:endParaRPr>
        </a:p>
      </dgm:t>
    </dgm:pt>
    <dgm:pt modelId="{4E70E32F-2014-465C-A78D-0184796BCBAB}" type="parTrans" cxnId="{F86589AD-AFB1-414F-A607-0576324FAF4F}">
      <dgm:prSet/>
      <dgm:spPr>
        <a:xfrm rot="19423671">
          <a:off x="5451612" y="2461961"/>
          <a:ext cx="1213840" cy="21203"/>
        </a:xfrm>
        <a:custGeom>
          <a:avLst/>
          <a:gdLst/>
          <a:ahLst/>
          <a:cxnLst/>
          <a:rect l="0" t="0" r="0" b="0"/>
          <a:pathLst>
            <a:path>
              <a:moveTo>
                <a:pt x="0" y="10601"/>
              </a:moveTo>
              <a:lnTo>
                <a:pt x="1213840"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0BE7276A-9B2E-49FB-9327-B95C5B4761CB}" type="sibTrans" cxnId="{F86589AD-AFB1-414F-A607-0576324FAF4F}">
      <dgm:prSet/>
      <dgm:spPr/>
      <dgm:t>
        <a:bodyPr/>
        <a:lstStyle/>
        <a:p>
          <a:endParaRPr lang="en-IN"/>
        </a:p>
      </dgm:t>
    </dgm:pt>
    <dgm:pt modelId="{6519125E-7E4B-4650-AE91-FD917E4F753A}">
      <dgm:prSet phldrT="[Text]"/>
      <dgm:spPr>
        <a:xfrm>
          <a:off x="2281532" y="0"/>
          <a:ext cx="1373885" cy="4750728"/>
        </a:xfrm>
        <a:prstGeom prst="roundRect">
          <a:avLst>
            <a:gd name="adj" fmla="val 10000"/>
          </a:avLst>
        </a:prstGeom>
        <a:solidFill>
          <a:srgbClr val="8BAA00">
            <a:tint val="40000"/>
            <a:hueOff val="0"/>
            <a:satOff val="0"/>
            <a:lumOff val="0"/>
            <a:alphaOff val="0"/>
          </a:srgbClr>
        </a:solidFill>
        <a:ln>
          <a:noFill/>
        </a:ln>
        <a:effectLst/>
      </dgm:spPr>
      <dgm:t>
        <a:bodyPr/>
        <a:lstStyle/>
        <a:p>
          <a:pPr>
            <a:buNone/>
          </a:pPr>
          <a:r>
            <a:rPr lang="en-US" dirty="0">
              <a:solidFill>
                <a:srgbClr val="4D3E2F">
                  <a:hueOff val="0"/>
                  <a:satOff val="0"/>
                  <a:lumOff val="0"/>
                  <a:alphaOff val="0"/>
                </a:srgbClr>
              </a:solidFill>
              <a:latin typeface="Corbel" panose="020B0503020204020204"/>
              <a:ea typeface="+mn-ea"/>
              <a:cs typeface="+mn-cs"/>
            </a:rPr>
            <a:t>Frontend</a:t>
          </a:r>
          <a:endParaRPr lang="en-IN" dirty="0">
            <a:solidFill>
              <a:srgbClr val="4D3E2F">
                <a:hueOff val="0"/>
                <a:satOff val="0"/>
                <a:lumOff val="0"/>
                <a:alphaOff val="0"/>
              </a:srgbClr>
            </a:solidFill>
            <a:latin typeface="Corbel" panose="020B0503020204020204"/>
            <a:ea typeface="+mn-ea"/>
            <a:cs typeface="+mn-cs"/>
          </a:endParaRPr>
        </a:p>
      </dgm:t>
    </dgm:pt>
    <dgm:pt modelId="{8297C8A2-1DDD-4112-BEEB-0E611BC3943C}" type="parTrans" cxnId="{9AC7BEF6-261C-4BF7-AFA5-94842100F4D7}">
      <dgm:prSet/>
      <dgm:spPr/>
      <dgm:t>
        <a:bodyPr/>
        <a:lstStyle/>
        <a:p>
          <a:endParaRPr lang="en-IN"/>
        </a:p>
      </dgm:t>
    </dgm:pt>
    <dgm:pt modelId="{ECA19DA7-1498-4B1B-BD1B-D9CF8FFA0CEC}" type="sibTrans" cxnId="{9AC7BEF6-261C-4BF7-AFA5-94842100F4D7}">
      <dgm:prSet/>
      <dgm:spPr/>
      <dgm:t>
        <a:bodyPr/>
        <a:lstStyle/>
        <a:p>
          <a:endParaRPr lang="en-IN"/>
        </a:p>
      </dgm:t>
    </dgm:pt>
    <dgm:pt modelId="{B4AC5864-1ACE-4C1F-88AB-B164F4CEF6BB}">
      <dgm:prSet phldrT="[Text]"/>
      <dgm:spPr>
        <a:xfrm>
          <a:off x="4492501" y="0"/>
          <a:ext cx="1343101" cy="4750728"/>
        </a:xfrm>
        <a:prstGeom prst="roundRect">
          <a:avLst>
            <a:gd name="adj" fmla="val 10000"/>
          </a:avLst>
        </a:prstGeom>
        <a:solidFill>
          <a:srgbClr val="8BAA00">
            <a:tint val="40000"/>
            <a:hueOff val="0"/>
            <a:satOff val="0"/>
            <a:lumOff val="0"/>
            <a:alphaOff val="0"/>
          </a:srgbClr>
        </a:solidFill>
        <a:ln>
          <a:noFill/>
        </a:ln>
        <a:effectLst/>
      </dgm:spPr>
      <dgm:t>
        <a:bodyPr/>
        <a:lstStyle/>
        <a:p>
          <a:pPr>
            <a:buNone/>
          </a:pPr>
          <a:r>
            <a:rPr lang="en-US" dirty="0">
              <a:solidFill>
                <a:srgbClr val="4D3E2F">
                  <a:hueOff val="0"/>
                  <a:satOff val="0"/>
                  <a:lumOff val="0"/>
                  <a:alphaOff val="0"/>
                </a:srgbClr>
              </a:solidFill>
              <a:latin typeface="Corbel" panose="020B0503020204020204"/>
              <a:ea typeface="+mn-ea"/>
              <a:cs typeface="+mn-cs"/>
            </a:rPr>
            <a:t>Backend</a:t>
          </a:r>
          <a:endParaRPr lang="en-IN" dirty="0">
            <a:solidFill>
              <a:srgbClr val="4D3E2F">
                <a:hueOff val="0"/>
                <a:satOff val="0"/>
                <a:lumOff val="0"/>
                <a:alphaOff val="0"/>
              </a:srgbClr>
            </a:solidFill>
            <a:latin typeface="Corbel" panose="020B0503020204020204"/>
            <a:ea typeface="+mn-ea"/>
            <a:cs typeface="+mn-cs"/>
          </a:endParaRPr>
        </a:p>
      </dgm:t>
    </dgm:pt>
    <dgm:pt modelId="{7A99B51C-B049-4A83-8436-69DA62A9AA9F}" type="parTrans" cxnId="{2C52E2AA-FC24-4887-B84E-4F6D78930470}">
      <dgm:prSet/>
      <dgm:spPr/>
      <dgm:t>
        <a:bodyPr/>
        <a:lstStyle/>
        <a:p>
          <a:endParaRPr lang="en-IN"/>
        </a:p>
      </dgm:t>
    </dgm:pt>
    <dgm:pt modelId="{7673FFC8-EFC0-4F56-B4E6-207866032DFA}" type="sibTrans" cxnId="{2C52E2AA-FC24-4887-B84E-4F6D78930470}">
      <dgm:prSet/>
      <dgm:spPr/>
      <dgm:t>
        <a:bodyPr/>
        <a:lstStyle/>
        <a:p>
          <a:endParaRPr lang="en-IN"/>
        </a:p>
      </dgm:t>
    </dgm:pt>
    <dgm:pt modelId="{12F663DE-9F7F-4317-9F07-4900B9C7DEC3}">
      <dgm:prSet phldrT="[Text]"/>
      <dgm:spPr>
        <a:xfrm>
          <a:off x="6474673" y="0"/>
          <a:ext cx="1343101" cy="4750728"/>
        </a:xfrm>
        <a:prstGeom prst="roundRect">
          <a:avLst>
            <a:gd name="adj" fmla="val 10000"/>
          </a:avLst>
        </a:prstGeom>
        <a:solidFill>
          <a:srgbClr val="8BAA00">
            <a:tint val="40000"/>
            <a:hueOff val="0"/>
            <a:satOff val="0"/>
            <a:lumOff val="0"/>
            <a:alphaOff val="0"/>
          </a:srgbClr>
        </a:solidFill>
        <a:ln>
          <a:noFill/>
        </a:ln>
        <a:effectLst/>
      </dgm:spPr>
      <dgm:t>
        <a:bodyPr/>
        <a:lstStyle/>
        <a:p>
          <a:pPr>
            <a:buNone/>
          </a:pPr>
          <a:r>
            <a:rPr lang="en-US" dirty="0">
              <a:solidFill>
                <a:srgbClr val="4D3E2F">
                  <a:hueOff val="0"/>
                  <a:satOff val="0"/>
                  <a:lumOff val="0"/>
                  <a:alphaOff val="0"/>
                </a:srgbClr>
              </a:solidFill>
              <a:latin typeface="Corbel" panose="020B0503020204020204"/>
              <a:ea typeface="+mn-ea"/>
              <a:cs typeface="+mn-cs"/>
            </a:rPr>
            <a:t>Request Type</a:t>
          </a:r>
          <a:endParaRPr lang="en-IN" dirty="0">
            <a:solidFill>
              <a:srgbClr val="4D3E2F">
                <a:hueOff val="0"/>
                <a:satOff val="0"/>
                <a:lumOff val="0"/>
                <a:alphaOff val="0"/>
              </a:srgbClr>
            </a:solidFill>
            <a:latin typeface="Corbel" panose="020B0503020204020204"/>
            <a:ea typeface="+mn-ea"/>
            <a:cs typeface="+mn-cs"/>
          </a:endParaRPr>
        </a:p>
      </dgm:t>
    </dgm:pt>
    <dgm:pt modelId="{5D66881F-A7C9-4B4F-9D95-A0C6530696A8}" type="parTrans" cxnId="{9E218C22-8C7E-4DBE-B1D9-8F913C538D17}">
      <dgm:prSet/>
      <dgm:spPr/>
      <dgm:t>
        <a:bodyPr/>
        <a:lstStyle/>
        <a:p>
          <a:endParaRPr lang="en-IN"/>
        </a:p>
      </dgm:t>
    </dgm:pt>
    <dgm:pt modelId="{4755DAD7-3ED5-4E19-A880-8478706CC8E2}" type="sibTrans" cxnId="{9E218C22-8C7E-4DBE-B1D9-8F913C538D17}">
      <dgm:prSet/>
      <dgm:spPr/>
      <dgm:t>
        <a:bodyPr/>
        <a:lstStyle/>
        <a:p>
          <a:endParaRPr lang="en-IN"/>
        </a:p>
      </dgm:t>
    </dgm:pt>
    <dgm:pt modelId="{5857E548-3DFC-4168-A80C-3F8BB7BC5908}">
      <dgm:prSet phldrT="[Text]"/>
      <dgm:spPr>
        <a:xfrm>
          <a:off x="6537655" y="2553015"/>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Weather Forecast – IBM Weather API</a:t>
          </a:r>
          <a:endParaRPr lang="en-IN" dirty="0">
            <a:solidFill>
              <a:sysClr val="window" lastClr="FFFFFF"/>
            </a:solidFill>
            <a:latin typeface="Corbel" panose="020B0503020204020204"/>
            <a:ea typeface="+mn-ea"/>
            <a:cs typeface="+mn-cs"/>
          </a:endParaRPr>
        </a:p>
      </dgm:t>
    </dgm:pt>
    <dgm:pt modelId="{DE4BBC36-BFFD-4918-BAFB-14EC34D541F8}" type="parTrans" cxnId="{CFA04D3A-E593-4ACE-891A-2861790E664C}">
      <dgm:prSet/>
      <dgm:spPr>
        <a:xfrm rot="4251">
          <a:off x="5569223" y="2821627"/>
          <a:ext cx="968432" cy="21203"/>
        </a:xfrm>
        <a:custGeom>
          <a:avLst/>
          <a:gdLst/>
          <a:ahLst/>
          <a:cxnLst/>
          <a:rect l="0" t="0" r="0" b="0"/>
          <a:pathLst>
            <a:path>
              <a:moveTo>
                <a:pt x="0" y="10601"/>
              </a:moveTo>
              <a:lnTo>
                <a:pt x="968432"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1C32FE19-B32D-431F-9533-1A81BD2B7F9C}" type="sibTrans" cxnId="{CFA04D3A-E593-4ACE-891A-2861790E664C}">
      <dgm:prSet/>
      <dgm:spPr/>
      <dgm:t>
        <a:bodyPr/>
        <a:lstStyle/>
        <a:p>
          <a:endParaRPr lang="en-IN"/>
        </a:p>
      </dgm:t>
    </dgm:pt>
    <dgm:pt modelId="{E62CD879-FC9A-49C6-B0A7-719F8BEB9C79}">
      <dgm:prSet phldrT="[Text]"/>
      <dgm:spPr>
        <a:xfrm>
          <a:off x="6547774" y="3236569"/>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Invoice Verification – IBM MAX-OCR</a:t>
          </a:r>
          <a:endParaRPr lang="en-IN" dirty="0">
            <a:solidFill>
              <a:sysClr val="window" lastClr="FFFFFF"/>
            </a:solidFill>
            <a:latin typeface="Corbel" panose="020B0503020204020204"/>
            <a:ea typeface="+mn-ea"/>
            <a:cs typeface="+mn-cs"/>
          </a:endParaRPr>
        </a:p>
      </dgm:t>
    </dgm:pt>
    <dgm:pt modelId="{568ED972-7578-4C2C-B0ED-98C00208D45A}" type="parTrans" cxnId="{FD832821-13BA-4923-96B5-20287C30100D}">
      <dgm:prSet/>
      <dgm:spPr>
        <a:xfrm rot="2098972">
          <a:off x="5461329" y="3163404"/>
          <a:ext cx="1194339" cy="21203"/>
        </a:xfrm>
        <a:custGeom>
          <a:avLst/>
          <a:gdLst/>
          <a:ahLst/>
          <a:cxnLst/>
          <a:rect l="0" t="0" r="0" b="0"/>
          <a:pathLst>
            <a:path>
              <a:moveTo>
                <a:pt x="0" y="10601"/>
              </a:moveTo>
              <a:lnTo>
                <a:pt x="1194339"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6FD12042-3548-4981-A4C9-17BA135170BB}" type="sibTrans" cxnId="{FD832821-13BA-4923-96B5-20287C30100D}">
      <dgm:prSet/>
      <dgm:spPr/>
      <dgm:t>
        <a:bodyPr/>
        <a:lstStyle/>
        <a:p>
          <a:endParaRPr lang="en-IN"/>
        </a:p>
      </dgm:t>
    </dgm:pt>
    <dgm:pt modelId="{5423DBEE-343A-4526-8C6F-1AA9A236F844}">
      <dgm:prSet phldrT="[Text]"/>
      <dgm:spPr>
        <a:xfrm>
          <a:off x="6547012" y="3953483"/>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Marketplace, Helping Hand, Forum, Account</a:t>
          </a:r>
          <a:endParaRPr lang="en-IN" dirty="0">
            <a:solidFill>
              <a:sysClr val="window" lastClr="FFFFFF"/>
            </a:solidFill>
            <a:latin typeface="Corbel" panose="020B0503020204020204"/>
            <a:ea typeface="+mn-ea"/>
            <a:cs typeface="+mn-cs"/>
          </a:endParaRPr>
        </a:p>
      </dgm:t>
    </dgm:pt>
    <dgm:pt modelId="{D3E97A07-2414-4478-9F90-B0A913FBE013}" type="parTrans" cxnId="{584ED3AB-24D2-430D-ACD0-6BBE5D75DFF1}">
      <dgm:prSet/>
      <dgm:spPr>
        <a:xfrm rot="3306044">
          <a:off x="5203609" y="3521861"/>
          <a:ext cx="1709017" cy="21203"/>
        </a:xfrm>
        <a:custGeom>
          <a:avLst/>
          <a:gdLst/>
          <a:ahLst/>
          <a:cxnLst/>
          <a:rect l="0" t="0" r="0" b="0"/>
          <a:pathLst>
            <a:path>
              <a:moveTo>
                <a:pt x="0" y="10601"/>
              </a:moveTo>
              <a:lnTo>
                <a:pt x="1709017"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B238ADCC-68CD-4E5C-A943-B7175B10FE89}" type="sibTrans" cxnId="{584ED3AB-24D2-430D-ACD0-6BBE5D75DFF1}">
      <dgm:prSet/>
      <dgm:spPr/>
      <dgm:t>
        <a:bodyPr/>
        <a:lstStyle/>
        <a:p>
          <a:endParaRPr lang="en-IN"/>
        </a:p>
      </dgm:t>
    </dgm:pt>
    <dgm:pt modelId="{AA23A3C9-3D8B-4E44-8233-D38C8D89C104}">
      <dgm:prSet phldrT="[Text]"/>
      <dgm:spPr>
        <a:xfrm>
          <a:off x="8988686" y="0"/>
          <a:ext cx="1343101" cy="4750728"/>
        </a:xfrm>
        <a:prstGeom prst="roundRect">
          <a:avLst>
            <a:gd name="adj" fmla="val 10000"/>
          </a:avLst>
        </a:prstGeom>
        <a:solidFill>
          <a:srgbClr val="8BAA00">
            <a:tint val="40000"/>
            <a:hueOff val="0"/>
            <a:satOff val="0"/>
            <a:lumOff val="0"/>
            <a:alphaOff val="0"/>
          </a:srgbClr>
        </a:solidFill>
        <a:ln>
          <a:noFill/>
        </a:ln>
        <a:effectLst/>
      </dgm:spPr>
      <dgm:t>
        <a:bodyPr/>
        <a:lstStyle/>
        <a:p>
          <a:pPr>
            <a:buNone/>
          </a:pPr>
          <a:r>
            <a:rPr lang="en-US" dirty="0">
              <a:solidFill>
                <a:srgbClr val="4D3E2F">
                  <a:hueOff val="0"/>
                  <a:satOff val="0"/>
                  <a:lumOff val="0"/>
                  <a:alphaOff val="0"/>
                </a:srgbClr>
              </a:solidFill>
              <a:latin typeface="Corbel" panose="020B0503020204020204"/>
              <a:ea typeface="+mn-ea"/>
              <a:cs typeface="+mn-cs"/>
            </a:rPr>
            <a:t>Database</a:t>
          </a:r>
          <a:endParaRPr lang="en-IN" dirty="0">
            <a:solidFill>
              <a:srgbClr val="4D3E2F">
                <a:hueOff val="0"/>
                <a:satOff val="0"/>
                <a:lumOff val="0"/>
                <a:alphaOff val="0"/>
              </a:srgbClr>
            </a:solidFill>
            <a:latin typeface="Corbel" panose="020B0503020204020204"/>
            <a:ea typeface="+mn-ea"/>
            <a:cs typeface="+mn-cs"/>
          </a:endParaRPr>
        </a:p>
      </dgm:t>
    </dgm:pt>
    <dgm:pt modelId="{F15EC165-2D6A-4876-8A40-554086B45C59}" type="parTrans" cxnId="{5FAD68AD-DFA5-4B6E-BB22-D8BD89152954}">
      <dgm:prSet/>
      <dgm:spPr/>
      <dgm:t>
        <a:bodyPr/>
        <a:lstStyle/>
        <a:p>
          <a:endParaRPr lang="en-IN"/>
        </a:p>
      </dgm:t>
    </dgm:pt>
    <dgm:pt modelId="{CAC1908D-1263-4CED-93C2-1ABA6C2EB71D}" type="sibTrans" cxnId="{5FAD68AD-DFA5-4B6E-BB22-D8BD89152954}">
      <dgm:prSet/>
      <dgm:spPr/>
      <dgm:t>
        <a:bodyPr/>
        <a:lstStyle/>
        <a:p>
          <a:endParaRPr lang="en-IN"/>
        </a:p>
      </dgm:t>
    </dgm:pt>
    <dgm:pt modelId="{3C76F58C-5BA6-4121-B37B-FF5E8C8E0A98}">
      <dgm:prSet phldrT="[Text]"/>
      <dgm:spPr>
        <a:xfrm>
          <a:off x="9076487" y="3491692"/>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PostgreSQL</a:t>
          </a:r>
          <a:endParaRPr lang="en-IN" dirty="0">
            <a:solidFill>
              <a:sysClr val="window" lastClr="FFFFFF"/>
            </a:solidFill>
            <a:latin typeface="Corbel" panose="020B0503020204020204"/>
            <a:ea typeface="+mn-ea"/>
            <a:cs typeface="+mn-cs"/>
          </a:endParaRPr>
        </a:p>
      </dgm:t>
    </dgm:pt>
    <dgm:pt modelId="{2AF70604-4673-47FB-B1B7-A023EC3F1C07}" type="parTrans" cxnId="{7C01F5A7-CA00-411F-BF50-D46297080E08}">
      <dgm:prSet/>
      <dgm:spPr>
        <a:xfrm rot="20512106">
          <a:off x="7629422" y="3991799"/>
          <a:ext cx="1483907" cy="21203"/>
        </a:xfrm>
        <a:custGeom>
          <a:avLst/>
          <a:gdLst/>
          <a:ahLst/>
          <a:cxnLst/>
          <a:rect l="0" t="0" r="0" b="0"/>
          <a:pathLst>
            <a:path>
              <a:moveTo>
                <a:pt x="0" y="10601"/>
              </a:moveTo>
              <a:lnTo>
                <a:pt x="1483907"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53C3054E-2678-4F98-8945-817CDBBED22E}" type="sibTrans" cxnId="{7C01F5A7-CA00-411F-BF50-D46297080E08}">
      <dgm:prSet/>
      <dgm:spPr/>
      <dgm:t>
        <a:bodyPr/>
        <a:lstStyle/>
        <a:p>
          <a:endParaRPr lang="en-IN"/>
        </a:p>
      </dgm:t>
    </dgm:pt>
    <dgm:pt modelId="{9102E0DB-6CB5-4730-803A-B6115980FB53}">
      <dgm:prSet phldrT="[Text]"/>
      <dgm:spPr>
        <a:xfrm>
          <a:off x="9086112" y="3490371"/>
          <a:ext cx="1119251" cy="559625"/>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orbel" panose="020B0503020204020204"/>
              <a:ea typeface="+mn-ea"/>
              <a:cs typeface="+mn-cs"/>
            </a:rPr>
            <a:t>PostgreSQL</a:t>
          </a:r>
          <a:endParaRPr lang="en-IN" dirty="0">
            <a:solidFill>
              <a:sysClr val="window" lastClr="FFFFFF"/>
            </a:solidFill>
            <a:latin typeface="Corbel" panose="020B0503020204020204"/>
            <a:ea typeface="+mn-ea"/>
            <a:cs typeface="+mn-cs"/>
          </a:endParaRPr>
        </a:p>
      </dgm:t>
    </dgm:pt>
    <dgm:pt modelId="{D79596DC-91F7-4D34-A9F3-277A39D35766}" type="parTrans" cxnId="{8DFF96B7-1B44-47A8-BBF3-19F7ADDC5E1C}">
      <dgm:prSet/>
      <dgm:spPr>
        <a:xfrm rot="608403">
          <a:off x="7655766" y="3632681"/>
          <a:ext cx="1441604" cy="21203"/>
        </a:xfrm>
        <a:custGeom>
          <a:avLst/>
          <a:gdLst/>
          <a:ahLst/>
          <a:cxnLst/>
          <a:rect l="0" t="0" r="0" b="0"/>
          <a:pathLst>
            <a:path>
              <a:moveTo>
                <a:pt x="0" y="10601"/>
              </a:moveTo>
              <a:lnTo>
                <a:pt x="1441604" y="10601"/>
              </a:lnTo>
            </a:path>
          </a:pathLst>
        </a:custGeom>
        <a:noFill/>
        <a:ln w="12700" cap="flat" cmpd="sng" algn="ctr">
          <a:solidFill>
            <a:srgbClr val="8BAA00">
              <a:shade val="80000"/>
              <a:hueOff val="0"/>
              <a:satOff val="0"/>
              <a:lumOff val="0"/>
              <a:alphaOff val="0"/>
            </a:srgbClr>
          </a:solidFill>
          <a:prstDash val="solid"/>
          <a:miter lim="800000"/>
        </a:ln>
        <a:effectLst/>
      </dgm:spPr>
      <dgm:t>
        <a:bodyPr/>
        <a:lstStyle/>
        <a:p>
          <a:pPr>
            <a:buNone/>
          </a:pPr>
          <a:endParaRPr lang="en-IN">
            <a:solidFill>
              <a:srgbClr val="4D3E2F">
                <a:hueOff val="0"/>
                <a:satOff val="0"/>
                <a:lumOff val="0"/>
                <a:alphaOff val="0"/>
              </a:srgbClr>
            </a:solidFill>
            <a:latin typeface="Corbel" panose="020B0503020204020204"/>
            <a:ea typeface="+mn-ea"/>
            <a:cs typeface="+mn-cs"/>
          </a:endParaRPr>
        </a:p>
      </dgm:t>
    </dgm:pt>
    <dgm:pt modelId="{33D74F4C-1471-4483-AF81-AA3109D1AB1A}" type="sibTrans" cxnId="{8DFF96B7-1B44-47A8-BBF3-19F7ADDC5E1C}">
      <dgm:prSet/>
      <dgm:spPr/>
      <dgm:t>
        <a:bodyPr/>
        <a:lstStyle/>
        <a:p>
          <a:endParaRPr lang="en-IN"/>
        </a:p>
      </dgm:t>
    </dgm:pt>
    <dgm:pt modelId="{CFA60809-92B1-4B51-979D-6A4A65A5047F}" type="pres">
      <dgm:prSet presAssocID="{9F914E5C-BAC4-4B82-B390-40F626638118}" presName="mainComposite" presStyleCnt="0">
        <dgm:presLayoutVars>
          <dgm:chPref val="1"/>
          <dgm:dir/>
          <dgm:animOne val="branch"/>
          <dgm:animLvl val="lvl"/>
          <dgm:resizeHandles val="exact"/>
        </dgm:presLayoutVars>
      </dgm:prSet>
      <dgm:spPr/>
    </dgm:pt>
    <dgm:pt modelId="{D93572A3-3076-4069-951E-DE338C2DCAA9}" type="pres">
      <dgm:prSet presAssocID="{9F914E5C-BAC4-4B82-B390-40F626638118}" presName="hierFlow" presStyleCnt="0"/>
      <dgm:spPr/>
    </dgm:pt>
    <dgm:pt modelId="{345E0EEE-DB0E-4BAC-B5B7-46AE30AFB6AC}" type="pres">
      <dgm:prSet presAssocID="{9F914E5C-BAC4-4B82-B390-40F626638118}" presName="firstBuf" presStyleCnt="0"/>
      <dgm:spPr/>
    </dgm:pt>
    <dgm:pt modelId="{61DB3DDF-B2E9-4FAA-B088-93E6CE7CD08F}" type="pres">
      <dgm:prSet presAssocID="{9F914E5C-BAC4-4B82-B390-40F626638118}" presName="hierChild1" presStyleCnt="0">
        <dgm:presLayoutVars>
          <dgm:chPref val="1"/>
          <dgm:animOne val="branch"/>
          <dgm:animLvl val="lvl"/>
        </dgm:presLayoutVars>
      </dgm:prSet>
      <dgm:spPr/>
    </dgm:pt>
    <dgm:pt modelId="{06418FA2-490E-459B-83B0-7C3CF52D428E}" type="pres">
      <dgm:prSet presAssocID="{4A43CA59-6378-4982-9119-45E970C30311}" presName="Name17" presStyleCnt="0"/>
      <dgm:spPr/>
    </dgm:pt>
    <dgm:pt modelId="{04B9A4C9-D6F3-49F0-98D8-8256BB41A452}" type="pres">
      <dgm:prSet presAssocID="{4A43CA59-6378-4982-9119-45E970C30311}" presName="level1Shape" presStyleLbl="node0" presStyleIdx="0" presStyleCnt="1" custLinFactNeighborX="-38826" custLinFactNeighborY="-31078">
        <dgm:presLayoutVars>
          <dgm:chPref val="3"/>
        </dgm:presLayoutVars>
      </dgm:prSet>
      <dgm:spPr/>
    </dgm:pt>
    <dgm:pt modelId="{A215F632-AB8C-408D-9C75-A9A665720968}" type="pres">
      <dgm:prSet presAssocID="{4A43CA59-6378-4982-9119-45E970C30311}" presName="hierChild2" presStyleCnt="0"/>
      <dgm:spPr/>
    </dgm:pt>
    <dgm:pt modelId="{0AF3EA34-7FA2-455C-9DF6-D2AB0220A307}" type="pres">
      <dgm:prSet presAssocID="{D5586F60-1CBB-4D79-8A74-940C829401BC}" presName="Name25" presStyleLbl="parChTrans1D2" presStyleIdx="0" presStyleCnt="1"/>
      <dgm:spPr/>
    </dgm:pt>
    <dgm:pt modelId="{82A1E479-2BCD-40F1-85A2-2CAD75EA69F8}" type="pres">
      <dgm:prSet presAssocID="{D5586F60-1CBB-4D79-8A74-940C829401BC}" presName="connTx" presStyleLbl="parChTrans1D2" presStyleIdx="0" presStyleCnt="1"/>
      <dgm:spPr/>
    </dgm:pt>
    <dgm:pt modelId="{7319CFD0-8E3A-420F-85B4-CF9D84FAAC89}" type="pres">
      <dgm:prSet presAssocID="{98A45B15-D0CB-4C86-ABE8-8409E0EB4830}" presName="Name30" presStyleCnt="0"/>
      <dgm:spPr/>
    </dgm:pt>
    <dgm:pt modelId="{38E6F39B-EE53-4614-9DCB-DC6E2CD9FBC0}" type="pres">
      <dgm:prSet presAssocID="{98A45B15-D0CB-4C86-ABE8-8409E0EB4830}" presName="level2Shape" presStyleLbl="node2" presStyleIdx="0" presStyleCnt="1" custScaleX="83396" custLinFactNeighborX="22297" custLinFactNeighborY="-28828"/>
      <dgm:spPr/>
    </dgm:pt>
    <dgm:pt modelId="{300A765D-ADAC-4F50-8738-97D685FA3B58}" type="pres">
      <dgm:prSet presAssocID="{98A45B15-D0CB-4C86-ABE8-8409E0EB4830}" presName="hierChild3" presStyleCnt="0"/>
      <dgm:spPr/>
    </dgm:pt>
    <dgm:pt modelId="{CFDD010F-3981-43B9-B8B1-B819BC00E41D}" type="pres">
      <dgm:prSet presAssocID="{D3E43B51-3891-48E1-A9AA-F6539258B697}" presName="Name25" presStyleLbl="parChTrans1D3" presStyleIdx="0" presStyleCnt="5"/>
      <dgm:spPr/>
    </dgm:pt>
    <dgm:pt modelId="{5CB7C066-11AA-4FF3-ADD8-8CFBF77A769E}" type="pres">
      <dgm:prSet presAssocID="{D3E43B51-3891-48E1-A9AA-F6539258B697}" presName="connTx" presStyleLbl="parChTrans1D3" presStyleIdx="0" presStyleCnt="5"/>
      <dgm:spPr/>
    </dgm:pt>
    <dgm:pt modelId="{EC975D36-39EB-4EBD-BA63-9465874D141C}" type="pres">
      <dgm:prSet presAssocID="{C952723B-BABD-475E-8174-4CABEB241347}" presName="Name30" presStyleCnt="0"/>
      <dgm:spPr/>
    </dgm:pt>
    <dgm:pt modelId="{8CFB8968-A7B3-477B-8273-907C1972F7D9}" type="pres">
      <dgm:prSet presAssocID="{C952723B-BABD-475E-8174-4CABEB241347}" presName="level2Shape" presStyleLbl="node3" presStyleIdx="0" presStyleCnt="5" custLinFactNeighborX="70416" custLinFactNeighborY="-50542"/>
      <dgm:spPr/>
    </dgm:pt>
    <dgm:pt modelId="{F0D7BC96-ECFD-4828-BE8E-E2088C08ED0E}" type="pres">
      <dgm:prSet presAssocID="{C952723B-BABD-475E-8174-4CABEB241347}" presName="hierChild3" presStyleCnt="0"/>
      <dgm:spPr/>
    </dgm:pt>
    <dgm:pt modelId="{C5DF93CE-3B72-4A4A-8E44-356A1E5078DE}" type="pres">
      <dgm:prSet presAssocID="{4E70E32F-2014-465C-A78D-0184796BCBAB}" presName="Name25" presStyleLbl="parChTrans1D3" presStyleIdx="1" presStyleCnt="5"/>
      <dgm:spPr/>
    </dgm:pt>
    <dgm:pt modelId="{ABCFF9E8-9293-4AA5-A419-B59A98140C4F}" type="pres">
      <dgm:prSet presAssocID="{4E70E32F-2014-465C-A78D-0184796BCBAB}" presName="connTx" presStyleLbl="parChTrans1D3" presStyleIdx="1" presStyleCnt="5"/>
      <dgm:spPr/>
    </dgm:pt>
    <dgm:pt modelId="{B30F781D-E00C-4A59-B16F-2831030DDF48}" type="pres">
      <dgm:prSet presAssocID="{EB2096C7-C879-46FC-B067-58B01E41AB56}" presName="Name30" presStyleCnt="0"/>
      <dgm:spPr/>
    </dgm:pt>
    <dgm:pt modelId="{631E304A-3A25-4DA3-B005-821E49246F20}" type="pres">
      <dgm:prSet presAssocID="{EB2096C7-C879-46FC-B067-58B01E41AB56}" presName="level2Shape" presStyleLbl="node3" presStyleIdx="1" presStyleCnt="5" custLinFactNeighborX="69732" custLinFactNeighborY="-42152"/>
      <dgm:spPr/>
    </dgm:pt>
    <dgm:pt modelId="{72946A48-2A92-4ECD-914C-8FB5491AB7D8}" type="pres">
      <dgm:prSet presAssocID="{EB2096C7-C879-46FC-B067-58B01E41AB56}" presName="hierChild3" presStyleCnt="0"/>
      <dgm:spPr/>
    </dgm:pt>
    <dgm:pt modelId="{027200BC-66AE-4E0E-B891-921A0338BE98}" type="pres">
      <dgm:prSet presAssocID="{DE4BBC36-BFFD-4918-BAFB-14EC34D541F8}" presName="Name25" presStyleLbl="parChTrans1D3" presStyleIdx="2" presStyleCnt="5"/>
      <dgm:spPr/>
    </dgm:pt>
    <dgm:pt modelId="{64F0570B-4C98-4351-AAAD-B2DB7FE53284}" type="pres">
      <dgm:prSet presAssocID="{DE4BBC36-BFFD-4918-BAFB-14EC34D541F8}" presName="connTx" presStyleLbl="parChTrans1D3" presStyleIdx="2" presStyleCnt="5"/>
      <dgm:spPr/>
    </dgm:pt>
    <dgm:pt modelId="{0DDFDB00-7DA7-4F87-91A1-EF92AFAE7076}" type="pres">
      <dgm:prSet presAssocID="{5857E548-3DFC-4168-A80C-3F8BB7BC5908}" presName="Name30" presStyleCnt="0"/>
      <dgm:spPr/>
    </dgm:pt>
    <dgm:pt modelId="{CEC771E0-CB9E-4705-A184-28F4A316F62B}" type="pres">
      <dgm:prSet presAssocID="{5857E548-3DFC-4168-A80C-3F8BB7BC5908}" presName="level2Shape" presStyleLbl="node3" presStyleIdx="2" presStyleCnt="5" custLinFactNeighborX="68822" custLinFactNeighborY="-28614"/>
      <dgm:spPr/>
    </dgm:pt>
    <dgm:pt modelId="{A684F143-797F-4DAD-AA74-968B4885DD63}" type="pres">
      <dgm:prSet presAssocID="{5857E548-3DFC-4168-A80C-3F8BB7BC5908}" presName="hierChild3" presStyleCnt="0"/>
      <dgm:spPr/>
    </dgm:pt>
    <dgm:pt modelId="{4AFE0151-8B95-4EF2-96DE-22D31154593C}" type="pres">
      <dgm:prSet presAssocID="{D3E97A07-2414-4478-9F90-B0A913FBE013}" presName="Name25" presStyleLbl="parChTrans1D3" presStyleIdx="3" presStyleCnt="5"/>
      <dgm:spPr/>
    </dgm:pt>
    <dgm:pt modelId="{D8052A23-D816-4297-A842-82C8EF01FDA6}" type="pres">
      <dgm:prSet presAssocID="{D3E97A07-2414-4478-9F90-B0A913FBE013}" presName="connTx" presStyleLbl="parChTrans1D3" presStyleIdx="3" presStyleCnt="5"/>
      <dgm:spPr/>
    </dgm:pt>
    <dgm:pt modelId="{ED5F7188-D0EB-43B7-9D21-1C6EDD6E2AEE}" type="pres">
      <dgm:prSet presAssocID="{5423DBEE-343A-4526-8C6F-1AA9A236F844}" presName="Name30" presStyleCnt="0"/>
      <dgm:spPr/>
    </dgm:pt>
    <dgm:pt modelId="{E1277618-BC02-4539-8614-3B017B924789}" type="pres">
      <dgm:prSet presAssocID="{5423DBEE-343A-4526-8C6F-1AA9A236F844}" presName="level2Shape" presStyleLbl="node3" presStyleIdx="3" presStyleCnt="5" custLinFactY="6637" custLinFactNeighborX="69658" custLinFactNeighborY="100000"/>
      <dgm:spPr/>
    </dgm:pt>
    <dgm:pt modelId="{9C176E2D-912B-4B7D-BC4E-F1EFBFA1A910}" type="pres">
      <dgm:prSet presAssocID="{5423DBEE-343A-4526-8C6F-1AA9A236F844}" presName="hierChild3" presStyleCnt="0"/>
      <dgm:spPr/>
    </dgm:pt>
    <dgm:pt modelId="{BA1E9DB4-649F-445F-84D9-21E8AD3ED688}" type="pres">
      <dgm:prSet presAssocID="{2AF70604-4673-47FB-B1B7-A023EC3F1C07}" presName="Name25" presStyleLbl="parChTrans1D4" presStyleIdx="0" presStyleCnt="2"/>
      <dgm:spPr/>
    </dgm:pt>
    <dgm:pt modelId="{DEBC92BF-4083-460E-A5A7-EC2CF55851B3}" type="pres">
      <dgm:prSet presAssocID="{2AF70604-4673-47FB-B1B7-A023EC3F1C07}" presName="connTx" presStyleLbl="parChTrans1D4" presStyleIdx="0" presStyleCnt="2"/>
      <dgm:spPr/>
    </dgm:pt>
    <dgm:pt modelId="{6EA6B187-EFD8-4130-913F-CE456DB10438}" type="pres">
      <dgm:prSet presAssocID="{3C76F58C-5BA6-4121-B37B-FF5E8C8E0A98}" presName="Name30" presStyleCnt="0"/>
      <dgm:spPr/>
    </dgm:pt>
    <dgm:pt modelId="{CD42C2DE-8665-47FA-A90C-E28D5A38D172}" type="pres">
      <dgm:prSet presAssocID="{3C76F58C-5BA6-4121-B37B-FF5E8C8E0A98}" presName="level2Shape" presStyleLbl="node4" presStyleIdx="0" presStyleCnt="2" custLinFactX="55655" custLinFactNeighborX="100000" custLinFactNeighborY="24119"/>
      <dgm:spPr/>
    </dgm:pt>
    <dgm:pt modelId="{2120500F-7314-42C2-93A5-3933B6E8CC8C}" type="pres">
      <dgm:prSet presAssocID="{3C76F58C-5BA6-4121-B37B-FF5E8C8E0A98}" presName="hierChild3" presStyleCnt="0"/>
      <dgm:spPr/>
    </dgm:pt>
    <dgm:pt modelId="{ED479463-AB16-488E-8536-3AB79EE36E3E}" type="pres">
      <dgm:prSet presAssocID="{568ED972-7578-4C2C-B0ED-98C00208D45A}" presName="Name25" presStyleLbl="parChTrans1D3" presStyleIdx="4" presStyleCnt="5"/>
      <dgm:spPr/>
    </dgm:pt>
    <dgm:pt modelId="{74D6CBE7-66CF-4B59-A4A3-8C58AD3E92C6}" type="pres">
      <dgm:prSet presAssocID="{568ED972-7578-4C2C-B0ED-98C00208D45A}" presName="connTx" presStyleLbl="parChTrans1D3" presStyleIdx="4" presStyleCnt="5"/>
      <dgm:spPr/>
    </dgm:pt>
    <dgm:pt modelId="{6C7EC13E-3320-4051-A39E-AF44E648D636}" type="pres">
      <dgm:prSet presAssocID="{E62CD879-FC9A-49C6-B0A7-719F8BEB9C79}" presName="Name30" presStyleCnt="0"/>
      <dgm:spPr/>
    </dgm:pt>
    <dgm:pt modelId="{922D314C-42C7-4FD8-8450-A3D09AA0ED87}" type="pres">
      <dgm:prSet presAssocID="{E62CD879-FC9A-49C6-B0A7-719F8BEB9C79}" presName="level2Shape" presStyleLbl="node3" presStyleIdx="4" presStyleCnt="5" custLinFactY="-36469" custLinFactNeighborX="69726" custLinFactNeighborY="-100000"/>
      <dgm:spPr/>
    </dgm:pt>
    <dgm:pt modelId="{82E8C3B7-0BC8-49A9-9CEF-E45A3311FFBA}" type="pres">
      <dgm:prSet presAssocID="{E62CD879-FC9A-49C6-B0A7-719F8BEB9C79}" presName="hierChild3" presStyleCnt="0"/>
      <dgm:spPr/>
    </dgm:pt>
    <dgm:pt modelId="{F4258FCE-DA5A-41BA-8808-1F7E5C1773D2}" type="pres">
      <dgm:prSet presAssocID="{D79596DC-91F7-4D34-A9F3-277A39D35766}" presName="Name25" presStyleLbl="parChTrans1D4" presStyleIdx="1" presStyleCnt="2"/>
      <dgm:spPr/>
    </dgm:pt>
    <dgm:pt modelId="{ADF42C3E-66C9-467C-8B2E-901433914200}" type="pres">
      <dgm:prSet presAssocID="{D79596DC-91F7-4D34-A9F3-277A39D35766}" presName="connTx" presStyleLbl="parChTrans1D4" presStyleIdx="1" presStyleCnt="2"/>
      <dgm:spPr/>
    </dgm:pt>
    <dgm:pt modelId="{444E0BB0-BA06-41A2-B9C8-8EBDB5CEAAEA}" type="pres">
      <dgm:prSet presAssocID="{9102E0DB-6CB5-4730-803A-B6115980FB53}" presName="Name30" presStyleCnt="0"/>
      <dgm:spPr/>
    </dgm:pt>
    <dgm:pt modelId="{A587D6D9-83B8-49CB-AC18-D1B178FA67D0}" type="pres">
      <dgm:prSet presAssocID="{9102E0DB-6CB5-4730-803A-B6115980FB53}" presName="level2Shape" presStyleLbl="node4" presStyleIdx="1" presStyleCnt="2" custLinFactX="56515" custLinFactNeighborX="100000" custLinFactNeighborY="-91117"/>
      <dgm:spPr/>
    </dgm:pt>
    <dgm:pt modelId="{A13AE13D-38F3-4574-996D-59DA728F245B}" type="pres">
      <dgm:prSet presAssocID="{9102E0DB-6CB5-4730-803A-B6115980FB53}" presName="hierChild3" presStyleCnt="0"/>
      <dgm:spPr/>
    </dgm:pt>
    <dgm:pt modelId="{D868D827-F322-4D24-B736-F4B0AA2909C8}" type="pres">
      <dgm:prSet presAssocID="{9F914E5C-BAC4-4B82-B390-40F626638118}" presName="bgShapesFlow" presStyleCnt="0"/>
      <dgm:spPr/>
    </dgm:pt>
    <dgm:pt modelId="{8C013C80-70EB-40AD-BCFD-DF39699CD319}" type="pres">
      <dgm:prSet presAssocID="{6519125E-7E4B-4650-AE91-FD917E4F753A}" presName="rectComp" presStyleCnt="0"/>
      <dgm:spPr/>
    </dgm:pt>
    <dgm:pt modelId="{AE8A9542-E991-42F3-8825-46E751F47782}" type="pres">
      <dgm:prSet presAssocID="{6519125E-7E4B-4650-AE91-FD917E4F753A}" presName="bgRect" presStyleLbl="bgShp" presStyleIdx="0" presStyleCnt="4" custScaleX="102292" custLinFactNeighborX="-31706" custLinFactNeighborY="-381"/>
      <dgm:spPr/>
    </dgm:pt>
    <dgm:pt modelId="{C3BCA5FD-ECCF-4966-AE6D-D9ECEE62FBCF}" type="pres">
      <dgm:prSet presAssocID="{6519125E-7E4B-4650-AE91-FD917E4F753A}" presName="bgRectTx" presStyleLbl="bgShp" presStyleIdx="0" presStyleCnt="4">
        <dgm:presLayoutVars>
          <dgm:bulletEnabled val="1"/>
        </dgm:presLayoutVars>
      </dgm:prSet>
      <dgm:spPr/>
    </dgm:pt>
    <dgm:pt modelId="{88FA9244-4BA8-4EA9-9030-862C6E95EAE1}" type="pres">
      <dgm:prSet presAssocID="{6519125E-7E4B-4650-AE91-FD917E4F753A}" presName="spComp" presStyleCnt="0"/>
      <dgm:spPr/>
    </dgm:pt>
    <dgm:pt modelId="{82419B5B-CD67-4387-86D1-0865CA7CF034}" type="pres">
      <dgm:prSet presAssocID="{6519125E-7E4B-4650-AE91-FD917E4F753A}" presName="hSp" presStyleCnt="0"/>
      <dgm:spPr/>
    </dgm:pt>
    <dgm:pt modelId="{4872B068-87A1-4F0A-848A-AB6EDD9E890C}" type="pres">
      <dgm:prSet presAssocID="{B4AC5864-1ACE-4C1F-88AB-B164F4CEF6BB}" presName="rectComp" presStyleCnt="0"/>
      <dgm:spPr/>
    </dgm:pt>
    <dgm:pt modelId="{F7A42ADC-3993-4B52-BDD7-A80D591BCB9E}" type="pres">
      <dgm:prSet presAssocID="{B4AC5864-1ACE-4C1F-88AB-B164F4CEF6BB}" presName="bgRect" presStyleLbl="bgShp" presStyleIdx="1" presStyleCnt="4" custLinFactNeighborX="13952" custLinFactNeighborY="-445"/>
      <dgm:spPr/>
    </dgm:pt>
    <dgm:pt modelId="{4224D0CB-899A-4D3D-9D4E-9886976C17E4}" type="pres">
      <dgm:prSet presAssocID="{B4AC5864-1ACE-4C1F-88AB-B164F4CEF6BB}" presName="bgRectTx" presStyleLbl="bgShp" presStyleIdx="1" presStyleCnt="4">
        <dgm:presLayoutVars>
          <dgm:bulletEnabled val="1"/>
        </dgm:presLayoutVars>
      </dgm:prSet>
      <dgm:spPr/>
    </dgm:pt>
    <dgm:pt modelId="{7DEF426E-7D15-450B-A359-3737AFD88905}" type="pres">
      <dgm:prSet presAssocID="{B4AC5864-1ACE-4C1F-88AB-B164F4CEF6BB}" presName="spComp" presStyleCnt="0"/>
      <dgm:spPr/>
    </dgm:pt>
    <dgm:pt modelId="{6A9DD7DF-F6F1-44BB-A1A9-21D9AF70A642}" type="pres">
      <dgm:prSet presAssocID="{B4AC5864-1ACE-4C1F-88AB-B164F4CEF6BB}" presName="hSp" presStyleCnt="0"/>
      <dgm:spPr/>
    </dgm:pt>
    <dgm:pt modelId="{BCFCE7F3-8D96-4C1B-B30E-5876BADF9347}" type="pres">
      <dgm:prSet presAssocID="{12F663DE-9F7F-4317-9F07-4900B9C7DEC3}" presName="rectComp" presStyleCnt="0"/>
      <dgm:spPr/>
    </dgm:pt>
    <dgm:pt modelId="{A3BD1877-737C-47CF-88C2-1B5C681E2526}" type="pres">
      <dgm:prSet presAssocID="{12F663DE-9F7F-4317-9F07-4900B9C7DEC3}" presName="bgRect" presStyleLbl="bgShp" presStyleIdx="2" presStyleCnt="4" custLinFactNeighborX="44867" custLinFactNeighborY="-1432"/>
      <dgm:spPr/>
    </dgm:pt>
    <dgm:pt modelId="{9A785DED-6337-465C-9F57-08459BAA1D32}" type="pres">
      <dgm:prSet presAssocID="{12F663DE-9F7F-4317-9F07-4900B9C7DEC3}" presName="bgRectTx" presStyleLbl="bgShp" presStyleIdx="2" presStyleCnt="4">
        <dgm:presLayoutVars>
          <dgm:bulletEnabled val="1"/>
        </dgm:presLayoutVars>
      </dgm:prSet>
      <dgm:spPr/>
    </dgm:pt>
    <dgm:pt modelId="{BC67650D-61B7-480A-8548-71E150106BA3}" type="pres">
      <dgm:prSet presAssocID="{12F663DE-9F7F-4317-9F07-4900B9C7DEC3}" presName="spComp" presStyleCnt="0"/>
      <dgm:spPr/>
    </dgm:pt>
    <dgm:pt modelId="{389D26E0-4D13-4112-9A56-46A9D8485F13}" type="pres">
      <dgm:prSet presAssocID="{12F663DE-9F7F-4317-9F07-4900B9C7DEC3}" presName="hSp" presStyleCnt="0"/>
      <dgm:spPr/>
    </dgm:pt>
    <dgm:pt modelId="{F87A7CD4-663B-49EE-B84B-CEFF32D08208}" type="pres">
      <dgm:prSet presAssocID="{AA23A3C9-3D8B-4E44-8233-D38C8D89C104}" presName="rectComp" presStyleCnt="0"/>
      <dgm:spPr/>
    </dgm:pt>
    <dgm:pt modelId="{2730E18C-F850-47BA-9A37-38C7A5161D7D}" type="pres">
      <dgm:prSet presAssocID="{AA23A3C9-3D8B-4E44-8233-D38C8D89C104}" presName="bgRect" presStyleLbl="bgShp" presStyleIdx="3" presStyleCnt="4" custLinFactX="15380" custLinFactNeighborX="100000" custLinFactNeighborY="48"/>
      <dgm:spPr/>
    </dgm:pt>
    <dgm:pt modelId="{BA4309C4-BF58-4AF5-9D09-B577A52AB01E}" type="pres">
      <dgm:prSet presAssocID="{AA23A3C9-3D8B-4E44-8233-D38C8D89C104}" presName="bgRectTx" presStyleLbl="bgShp" presStyleIdx="3" presStyleCnt="4">
        <dgm:presLayoutVars>
          <dgm:bulletEnabled val="1"/>
        </dgm:presLayoutVars>
      </dgm:prSet>
      <dgm:spPr/>
    </dgm:pt>
  </dgm:ptLst>
  <dgm:cxnLst>
    <dgm:cxn modelId="{CD81A908-2CFC-4A8F-8535-FF14AA7B89B9}" type="presOf" srcId="{2AF70604-4673-47FB-B1B7-A023EC3F1C07}" destId="{BA1E9DB4-649F-445F-84D9-21E8AD3ED688}" srcOrd="0" destOrd="0" presId="urn:microsoft.com/office/officeart/2005/8/layout/hierarchy5"/>
    <dgm:cxn modelId="{C5EE730B-48A2-4045-B05C-7F1376A46DDA}" type="presOf" srcId="{9F914E5C-BAC4-4B82-B390-40F626638118}" destId="{CFA60809-92B1-4B51-979D-6A4A65A5047F}" srcOrd="0" destOrd="0" presId="urn:microsoft.com/office/officeart/2005/8/layout/hierarchy5"/>
    <dgm:cxn modelId="{FA8DC920-3481-47B8-B25D-4623B4ADA6EC}" type="presOf" srcId="{568ED972-7578-4C2C-B0ED-98C00208D45A}" destId="{74D6CBE7-66CF-4B59-A4A3-8C58AD3E92C6}" srcOrd="1" destOrd="0" presId="urn:microsoft.com/office/officeart/2005/8/layout/hierarchy5"/>
    <dgm:cxn modelId="{FD832821-13BA-4923-96B5-20287C30100D}" srcId="{98A45B15-D0CB-4C86-ABE8-8409E0EB4830}" destId="{E62CD879-FC9A-49C6-B0A7-719F8BEB9C79}" srcOrd="4" destOrd="0" parTransId="{568ED972-7578-4C2C-B0ED-98C00208D45A}" sibTransId="{6FD12042-3548-4981-A4C9-17BA135170BB}"/>
    <dgm:cxn modelId="{26907A21-2E6D-4E23-A30F-ADB23BF14A66}" type="presOf" srcId="{B4AC5864-1ACE-4C1F-88AB-B164F4CEF6BB}" destId="{F7A42ADC-3993-4B52-BDD7-A80D591BCB9E}" srcOrd="0" destOrd="0" presId="urn:microsoft.com/office/officeart/2005/8/layout/hierarchy5"/>
    <dgm:cxn modelId="{9E218C22-8C7E-4DBE-B1D9-8F913C538D17}" srcId="{9F914E5C-BAC4-4B82-B390-40F626638118}" destId="{12F663DE-9F7F-4317-9F07-4900B9C7DEC3}" srcOrd="3" destOrd="0" parTransId="{5D66881F-A7C9-4B4F-9D95-A0C6530696A8}" sibTransId="{4755DAD7-3ED5-4E19-A880-8478706CC8E2}"/>
    <dgm:cxn modelId="{2550F325-56B0-4C44-828D-128197D97DE4}" srcId="{98A45B15-D0CB-4C86-ABE8-8409E0EB4830}" destId="{C952723B-BABD-475E-8174-4CABEB241347}" srcOrd="0" destOrd="0" parTransId="{D3E43B51-3891-48E1-A9AA-F6539258B697}" sibTransId="{D51AE36B-B578-43E5-A62C-2DFB6020935D}"/>
    <dgm:cxn modelId="{2DE3EA29-BB4B-46F9-8D23-D8DE549429E6}" type="presOf" srcId="{D3E97A07-2414-4478-9F90-B0A913FBE013}" destId="{4AFE0151-8B95-4EF2-96DE-22D31154593C}" srcOrd="0" destOrd="0" presId="urn:microsoft.com/office/officeart/2005/8/layout/hierarchy5"/>
    <dgm:cxn modelId="{68AB772E-7239-4984-938C-B140CBDE9391}" type="presOf" srcId="{E62CD879-FC9A-49C6-B0A7-719F8BEB9C79}" destId="{922D314C-42C7-4FD8-8450-A3D09AA0ED87}" srcOrd="0" destOrd="0" presId="urn:microsoft.com/office/officeart/2005/8/layout/hierarchy5"/>
    <dgm:cxn modelId="{CFA04D3A-E593-4ACE-891A-2861790E664C}" srcId="{98A45B15-D0CB-4C86-ABE8-8409E0EB4830}" destId="{5857E548-3DFC-4168-A80C-3F8BB7BC5908}" srcOrd="2" destOrd="0" parTransId="{DE4BBC36-BFFD-4918-BAFB-14EC34D541F8}" sibTransId="{1C32FE19-B32D-431F-9533-1A81BD2B7F9C}"/>
    <dgm:cxn modelId="{B33F6F5E-2A0A-46C4-A0B6-4E66E644FF29}" type="presOf" srcId="{C952723B-BABD-475E-8174-4CABEB241347}" destId="{8CFB8968-A7B3-477B-8273-907C1972F7D9}" srcOrd="0" destOrd="0" presId="urn:microsoft.com/office/officeart/2005/8/layout/hierarchy5"/>
    <dgm:cxn modelId="{DFAA1C5F-EB34-4DA4-A7FE-6C235C5F1504}" type="presOf" srcId="{9102E0DB-6CB5-4730-803A-B6115980FB53}" destId="{A587D6D9-83B8-49CB-AC18-D1B178FA67D0}" srcOrd="0" destOrd="0" presId="urn:microsoft.com/office/officeart/2005/8/layout/hierarchy5"/>
    <dgm:cxn modelId="{F64F1663-3B6D-4DCA-97E2-09F7D0FA6E0C}" type="presOf" srcId="{5423DBEE-343A-4526-8C6F-1AA9A236F844}" destId="{E1277618-BC02-4539-8614-3B017B924789}" srcOrd="0" destOrd="0" presId="urn:microsoft.com/office/officeart/2005/8/layout/hierarchy5"/>
    <dgm:cxn modelId="{DD76C545-8AB4-4C56-9B98-DA1F869A71D4}" type="presOf" srcId="{EB2096C7-C879-46FC-B067-58B01E41AB56}" destId="{631E304A-3A25-4DA3-B005-821E49246F20}" srcOrd="0" destOrd="0" presId="urn:microsoft.com/office/officeart/2005/8/layout/hierarchy5"/>
    <dgm:cxn modelId="{E05C4266-C13A-4396-94FA-7C0928E1C903}" type="presOf" srcId="{4E70E32F-2014-465C-A78D-0184796BCBAB}" destId="{C5DF93CE-3B72-4A4A-8E44-356A1E5078DE}" srcOrd="0" destOrd="0" presId="urn:microsoft.com/office/officeart/2005/8/layout/hierarchy5"/>
    <dgm:cxn modelId="{375DC569-D898-4B5E-9566-E517A0A3FF51}" type="presOf" srcId="{12F663DE-9F7F-4317-9F07-4900B9C7DEC3}" destId="{A3BD1877-737C-47CF-88C2-1B5C681E2526}" srcOrd="0" destOrd="0" presId="urn:microsoft.com/office/officeart/2005/8/layout/hierarchy5"/>
    <dgm:cxn modelId="{CD58426B-1866-4553-989E-03E5A372D049}" type="presOf" srcId="{D5586F60-1CBB-4D79-8A74-940C829401BC}" destId="{0AF3EA34-7FA2-455C-9DF6-D2AB0220A307}" srcOrd="0" destOrd="0" presId="urn:microsoft.com/office/officeart/2005/8/layout/hierarchy5"/>
    <dgm:cxn modelId="{944D186C-2FA6-41A4-86D2-DDD10F0B49D1}" type="presOf" srcId="{4E70E32F-2014-465C-A78D-0184796BCBAB}" destId="{ABCFF9E8-9293-4AA5-A419-B59A98140C4F}" srcOrd="1" destOrd="0" presId="urn:microsoft.com/office/officeart/2005/8/layout/hierarchy5"/>
    <dgm:cxn modelId="{5190D74C-381D-4661-A073-BA6584923A42}" type="presOf" srcId="{3C76F58C-5BA6-4121-B37B-FF5E8C8E0A98}" destId="{CD42C2DE-8665-47FA-A90C-E28D5A38D172}" srcOrd="0" destOrd="0" presId="urn:microsoft.com/office/officeart/2005/8/layout/hierarchy5"/>
    <dgm:cxn modelId="{10AFA36D-8699-4742-B1C0-756380B63CF4}" srcId="{9F914E5C-BAC4-4B82-B390-40F626638118}" destId="{4A43CA59-6378-4982-9119-45E970C30311}" srcOrd="0" destOrd="0" parTransId="{9A8AA602-4C1F-415F-8F63-E1D19B2EAC5E}" sibTransId="{68F00971-3470-46F5-BB7B-651596F71FDD}"/>
    <dgm:cxn modelId="{F9CBB94E-83D2-412D-AD27-1C4AAA46C47C}" type="presOf" srcId="{4A43CA59-6378-4982-9119-45E970C30311}" destId="{04B9A4C9-D6F3-49F0-98D8-8256BB41A452}" srcOrd="0" destOrd="0" presId="urn:microsoft.com/office/officeart/2005/8/layout/hierarchy5"/>
    <dgm:cxn modelId="{BEF35E4F-3B5A-4FF5-B5F2-A86EAD041926}" type="presOf" srcId="{D3E97A07-2414-4478-9F90-B0A913FBE013}" destId="{D8052A23-D816-4297-A842-82C8EF01FDA6}" srcOrd="1" destOrd="0" presId="urn:microsoft.com/office/officeart/2005/8/layout/hierarchy5"/>
    <dgm:cxn modelId="{E54A6F56-1590-4317-8B1B-615D210FCD98}" type="presOf" srcId="{DE4BBC36-BFFD-4918-BAFB-14EC34D541F8}" destId="{027200BC-66AE-4E0E-B891-921A0338BE98}" srcOrd="0" destOrd="0" presId="urn:microsoft.com/office/officeart/2005/8/layout/hierarchy5"/>
    <dgm:cxn modelId="{8B93AA5A-D110-4810-8019-1699FF5BE499}" type="presOf" srcId="{D5586F60-1CBB-4D79-8A74-940C829401BC}" destId="{82A1E479-2BCD-40F1-85A2-2CAD75EA69F8}" srcOrd="1" destOrd="0" presId="urn:microsoft.com/office/officeart/2005/8/layout/hierarchy5"/>
    <dgm:cxn modelId="{6C59977B-2396-4442-8A16-4EB615F0616F}" srcId="{4A43CA59-6378-4982-9119-45E970C30311}" destId="{98A45B15-D0CB-4C86-ABE8-8409E0EB4830}" srcOrd="0" destOrd="0" parTransId="{D5586F60-1CBB-4D79-8A74-940C829401BC}" sibTransId="{8970D5D1-5BCC-4C1B-A0BF-D1EE357F6E51}"/>
    <dgm:cxn modelId="{C341EE84-B89C-4D5E-9221-AD5D0A6DFE29}" type="presOf" srcId="{D3E43B51-3891-48E1-A9AA-F6539258B697}" destId="{5CB7C066-11AA-4FF3-ADD8-8CFBF77A769E}" srcOrd="1" destOrd="0" presId="urn:microsoft.com/office/officeart/2005/8/layout/hierarchy5"/>
    <dgm:cxn modelId="{14F5C08E-558C-4FB2-972A-BDEC293CFCBF}" type="presOf" srcId="{6519125E-7E4B-4650-AE91-FD917E4F753A}" destId="{AE8A9542-E991-42F3-8825-46E751F47782}" srcOrd="0" destOrd="0" presId="urn:microsoft.com/office/officeart/2005/8/layout/hierarchy5"/>
    <dgm:cxn modelId="{C281D791-48AD-4994-B43F-8011920D14DA}" type="presOf" srcId="{5857E548-3DFC-4168-A80C-3F8BB7BC5908}" destId="{CEC771E0-CB9E-4705-A184-28F4A316F62B}" srcOrd="0" destOrd="0" presId="urn:microsoft.com/office/officeart/2005/8/layout/hierarchy5"/>
    <dgm:cxn modelId="{C5998196-2DE0-44CA-9272-4D25DC91214A}" type="presOf" srcId="{98A45B15-D0CB-4C86-ABE8-8409E0EB4830}" destId="{38E6F39B-EE53-4614-9DCB-DC6E2CD9FBC0}" srcOrd="0" destOrd="0" presId="urn:microsoft.com/office/officeart/2005/8/layout/hierarchy5"/>
    <dgm:cxn modelId="{2E898A98-156D-42F8-9C7E-D6CE9AA284B9}" type="presOf" srcId="{D3E43B51-3891-48E1-A9AA-F6539258B697}" destId="{CFDD010F-3981-43B9-B8B1-B819BC00E41D}" srcOrd="0" destOrd="0" presId="urn:microsoft.com/office/officeart/2005/8/layout/hierarchy5"/>
    <dgm:cxn modelId="{062022A0-595F-4F3A-95F9-52C1EE50B4EB}" type="presOf" srcId="{D79596DC-91F7-4D34-A9F3-277A39D35766}" destId="{F4258FCE-DA5A-41BA-8808-1F7E5C1773D2}" srcOrd="0" destOrd="0" presId="urn:microsoft.com/office/officeart/2005/8/layout/hierarchy5"/>
    <dgm:cxn modelId="{C99559A6-DCB6-44F8-A1D6-489A6EFDFEFF}" type="presOf" srcId="{DE4BBC36-BFFD-4918-BAFB-14EC34D541F8}" destId="{64F0570B-4C98-4351-AAAD-B2DB7FE53284}" srcOrd="1" destOrd="0" presId="urn:microsoft.com/office/officeart/2005/8/layout/hierarchy5"/>
    <dgm:cxn modelId="{7C01F5A7-CA00-411F-BF50-D46297080E08}" srcId="{5423DBEE-343A-4526-8C6F-1AA9A236F844}" destId="{3C76F58C-5BA6-4121-B37B-FF5E8C8E0A98}" srcOrd="0" destOrd="0" parTransId="{2AF70604-4673-47FB-B1B7-A023EC3F1C07}" sibTransId="{53C3054E-2678-4F98-8945-817CDBBED22E}"/>
    <dgm:cxn modelId="{2C52E2AA-FC24-4887-B84E-4F6D78930470}" srcId="{9F914E5C-BAC4-4B82-B390-40F626638118}" destId="{B4AC5864-1ACE-4C1F-88AB-B164F4CEF6BB}" srcOrd="2" destOrd="0" parTransId="{7A99B51C-B049-4A83-8436-69DA62A9AA9F}" sibTransId="{7673FFC8-EFC0-4F56-B4E6-207866032DFA}"/>
    <dgm:cxn modelId="{584ED3AB-24D2-430D-ACD0-6BBE5D75DFF1}" srcId="{98A45B15-D0CB-4C86-ABE8-8409E0EB4830}" destId="{5423DBEE-343A-4526-8C6F-1AA9A236F844}" srcOrd="3" destOrd="0" parTransId="{D3E97A07-2414-4478-9F90-B0A913FBE013}" sibTransId="{B238ADCC-68CD-4E5C-A943-B7175B10FE89}"/>
    <dgm:cxn modelId="{5FAD68AD-DFA5-4B6E-BB22-D8BD89152954}" srcId="{9F914E5C-BAC4-4B82-B390-40F626638118}" destId="{AA23A3C9-3D8B-4E44-8233-D38C8D89C104}" srcOrd="4" destOrd="0" parTransId="{F15EC165-2D6A-4876-8A40-554086B45C59}" sibTransId="{CAC1908D-1263-4CED-93C2-1ABA6C2EB71D}"/>
    <dgm:cxn modelId="{F86589AD-AFB1-414F-A607-0576324FAF4F}" srcId="{98A45B15-D0CB-4C86-ABE8-8409E0EB4830}" destId="{EB2096C7-C879-46FC-B067-58B01E41AB56}" srcOrd="1" destOrd="0" parTransId="{4E70E32F-2014-465C-A78D-0184796BCBAB}" sibTransId="{0BE7276A-9B2E-49FB-9327-B95C5B4761CB}"/>
    <dgm:cxn modelId="{8DFF96B7-1B44-47A8-BBF3-19F7ADDC5E1C}" srcId="{E62CD879-FC9A-49C6-B0A7-719F8BEB9C79}" destId="{9102E0DB-6CB5-4730-803A-B6115980FB53}" srcOrd="0" destOrd="0" parTransId="{D79596DC-91F7-4D34-A9F3-277A39D35766}" sibTransId="{33D74F4C-1471-4483-AF81-AA3109D1AB1A}"/>
    <dgm:cxn modelId="{817485C6-5F97-4423-A7AC-0A6EBAD3AC3A}" type="presOf" srcId="{2AF70604-4673-47FB-B1B7-A023EC3F1C07}" destId="{DEBC92BF-4083-460E-A5A7-EC2CF55851B3}" srcOrd="1" destOrd="0" presId="urn:microsoft.com/office/officeart/2005/8/layout/hierarchy5"/>
    <dgm:cxn modelId="{8D56DAC9-2A26-4892-99B8-6468F3AAAB3B}" type="presOf" srcId="{B4AC5864-1ACE-4C1F-88AB-B164F4CEF6BB}" destId="{4224D0CB-899A-4D3D-9D4E-9886976C17E4}" srcOrd="1" destOrd="0" presId="urn:microsoft.com/office/officeart/2005/8/layout/hierarchy5"/>
    <dgm:cxn modelId="{8F961DDA-3DFB-408B-A678-09C87656ED2F}" type="presOf" srcId="{12F663DE-9F7F-4317-9F07-4900B9C7DEC3}" destId="{9A785DED-6337-465C-9F57-08459BAA1D32}" srcOrd="1" destOrd="0" presId="urn:microsoft.com/office/officeart/2005/8/layout/hierarchy5"/>
    <dgm:cxn modelId="{9ABC28DE-B09B-45E3-9917-48EAC958A2C2}" type="presOf" srcId="{D79596DC-91F7-4D34-A9F3-277A39D35766}" destId="{ADF42C3E-66C9-467C-8B2E-901433914200}" srcOrd="1" destOrd="0" presId="urn:microsoft.com/office/officeart/2005/8/layout/hierarchy5"/>
    <dgm:cxn modelId="{B0CF1FE4-8114-446A-8198-6ABDA8C7DC30}" type="presOf" srcId="{6519125E-7E4B-4650-AE91-FD917E4F753A}" destId="{C3BCA5FD-ECCF-4966-AE6D-D9ECEE62FBCF}" srcOrd="1" destOrd="0" presId="urn:microsoft.com/office/officeart/2005/8/layout/hierarchy5"/>
    <dgm:cxn modelId="{5C121DED-6558-4FC1-B21E-F33C4B389149}" type="presOf" srcId="{568ED972-7578-4C2C-B0ED-98C00208D45A}" destId="{ED479463-AB16-488E-8536-3AB79EE36E3E}" srcOrd="0" destOrd="0" presId="urn:microsoft.com/office/officeart/2005/8/layout/hierarchy5"/>
    <dgm:cxn modelId="{9AC7BEF6-261C-4BF7-AFA5-94842100F4D7}" srcId="{9F914E5C-BAC4-4B82-B390-40F626638118}" destId="{6519125E-7E4B-4650-AE91-FD917E4F753A}" srcOrd="1" destOrd="0" parTransId="{8297C8A2-1DDD-4112-BEEB-0E611BC3943C}" sibTransId="{ECA19DA7-1498-4B1B-BD1B-D9CF8FFA0CEC}"/>
    <dgm:cxn modelId="{FD84D8FB-BD4C-4EDB-A9EE-D850A153F68B}" type="presOf" srcId="{AA23A3C9-3D8B-4E44-8233-D38C8D89C104}" destId="{2730E18C-F850-47BA-9A37-38C7A5161D7D}" srcOrd="0" destOrd="0" presId="urn:microsoft.com/office/officeart/2005/8/layout/hierarchy5"/>
    <dgm:cxn modelId="{030499FC-4FB7-43E5-BAC8-39C107921D26}" type="presOf" srcId="{AA23A3C9-3D8B-4E44-8233-D38C8D89C104}" destId="{BA4309C4-BF58-4AF5-9D09-B577A52AB01E}" srcOrd="1" destOrd="0" presId="urn:microsoft.com/office/officeart/2005/8/layout/hierarchy5"/>
    <dgm:cxn modelId="{BD274012-07B7-4DED-B74D-4544508508E2}" type="presParOf" srcId="{CFA60809-92B1-4B51-979D-6A4A65A5047F}" destId="{D93572A3-3076-4069-951E-DE338C2DCAA9}" srcOrd="0" destOrd="0" presId="urn:microsoft.com/office/officeart/2005/8/layout/hierarchy5"/>
    <dgm:cxn modelId="{742B5BB6-784C-43FA-87B5-C37EC514F3D1}" type="presParOf" srcId="{D93572A3-3076-4069-951E-DE338C2DCAA9}" destId="{345E0EEE-DB0E-4BAC-B5B7-46AE30AFB6AC}" srcOrd="0" destOrd="0" presId="urn:microsoft.com/office/officeart/2005/8/layout/hierarchy5"/>
    <dgm:cxn modelId="{FC756CE1-DB27-4CA8-8282-62191A3FCF42}" type="presParOf" srcId="{D93572A3-3076-4069-951E-DE338C2DCAA9}" destId="{61DB3DDF-B2E9-4FAA-B088-93E6CE7CD08F}" srcOrd="1" destOrd="0" presId="urn:microsoft.com/office/officeart/2005/8/layout/hierarchy5"/>
    <dgm:cxn modelId="{9AEA274A-BBE7-4AC0-91E1-873F4293D45E}" type="presParOf" srcId="{61DB3DDF-B2E9-4FAA-B088-93E6CE7CD08F}" destId="{06418FA2-490E-459B-83B0-7C3CF52D428E}" srcOrd="0" destOrd="0" presId="urn:microsoft.com/office/officeart/2005/8/layout/hierarchy5"/>
    <dgm:cxn modelId="{646A3AAA-7183-4FD3-A8ED-601DC67EB69C}" type="presParOf" srcId="{06418FA2-490E-459B-83B0-7C3CF52D428E}" destId="{04B9A4C9-D6F3-49F0-98D8-8256BB41A452}" srcOrd="0" destOrd="0" presId="urn:microsoft.com/office/officeart/2005/8/layout/hierarchy5"/>
    <dgm:cxn modelId="{DCD2DCB7-3081-48C2-8C2D-64FAF3C92E26}" type="presParOf" srcId="{06418FA2-490E-459B-83B0-7C3CF52D428E}" destId="{A215F632-AB8C-408D-9C75-A9A665720968}" srcOrd="1" destOrd="0" presId="urn:microsoft.com/office/officeart/2005/8/layout/hierarchy5"/>
    <dgm:cxn modelId="{55E19E03-A927-47CB-9249-1B90BB1FB85F}" type="presParOf" srcId="{A215F632-AB8C-408D-9C75-A9A665720968}" destId="{0AF3EA34-7FA2-455C-9DF6-D2AB0220A307}" srcOrd="0" destOrd="0" presId="urn:microsoft.com/office/officeart/2005/8/layout/hierarchy5"/>
    <dgm:cxn modelId="{B90E5B1C-75B9-47D2-86F4-209E081E253C}" type="presParOf" srcId="{0AF3EA34-7FA2-455C-9DF6-D2AB0220A307}" destId="{82A1E479-2BCD-40F1-85A2-2CAD75EA69F8}" srcOrd="0" destOrd="0" presId="urn:microsoft.com/office/officeart/2005/8/layout/hierarchy5"/>
    <dgm:cxn modelId="{5B858911-150E-45B0-B43D-14DE70268581}" type="presParOf" srcId="{A215F632-AB8C-408D-9C75-A9A665720968}" destId="{7319CFD0-8E3A-420F-85B4-CF9D84FAAC89}" srcOrd="1" destOrd="0" presId="urn:microsoft.com/office/officeart/2005/8/layout/hierarchy5"/>
    <dgm:cxn modelId="{785DD22A-F239-425C-B01B-096F3208F24A}" type="presParOf" srcId="{7319CFD0-8E3A-420F-85B4-CF9D84FAAC89}" destId="{38E6F39B-EE53-4614-9DCB-DC6E2CD9FBC0}" srcOrd="0" destOrd="0" presId="urn:microsoft.com/office/officeart/2005/8/layout/hierarchy5"/>
    <dgm:cxn modelId="{163674AA-20E9-46CE-9F09-0AFA9F034223}" type="presParOf" srcId="{7319CFD0-8E3A-420F-85B4-CF9D84FAAC89}" destId="{300A765D-ADAC-4F50-8738-97D685FA3B58}" srcOrd="1" destOrd="0" presId="urn:microsoft.com/office/officeart/2005/8/layout/hierarchy5"/>
    <dgm:cxn modelId="{EA26D261-53AA-4C53-A282-17D036DAB821}" type="presParOf" srcId="{300A765D-ADAC-4F50-8738-97D685FA3B58}" destId="{CFDD010F-3981-43B9-B8B1-B819BC00E41D}" srcOrd="0" destOrd="0" presId="urn:microsoft.com/office/officeart/2005/8/layout/hierarchy5"/>
    <dgm:cxn modelId="{EC930129-33EF-4530-B46E-9E02A910089F}" type="presParOf" srcId="{CFDD010F-3981-43B9-B8B1-B819BC00E41D}" destId="{5CB7C066-11AA-4FF3-ADD8-8CFBF77A769E}" srcOrd="0" destOrd="0" presId="urn:microsoft.com/office/officeart/2005/8/layout/hierarchy5"/>
    <dgm:cxn modelId="{CB72771D-EF10-49B9-A35B-740E76691699}" type="presParOf" srcId="{300A765D-ADAC-4F50-8738-97D685FA3B58}" destId="{EC975D36-39EB-4EBD-BA63-9465874D141C}" srcOrd="1" destOrd="0" presId="urn:microsoft.com/office/officeart/2005/8/layout/hierarchy5"/>
    <dgm:cxn modelId="{993A328D-F6AA-4685-BA6F-7AE6A8B7A2B6}" type="presParOf" srcId="{EC975D36-39EB-4EBD-BA63-9465874D141C}" destId="{8CFB8968-A7B3-477B-8273-907C1972F7D9}" srcOrd="0" destOrd="0" presId="urn:microsoft.com/office/officeart/2005/8/layout/hierarchy5"/>
    <dgm:cxn modelId="{2671B026-416A-4833-964B-82678F810B36}" type="presParOf" srcId="{EC975D36-39EB-4EBD-BA63-9465874D141C}" destId="{F0D7BC96-ECFD-4828-BE8E-E2088C08ED0E}" srcOrd="1" destOrd="0" presId="urn:microsoft.com/office/officeart/2005/8/layout/hierarchy5"/>
    <dgm:cxn modelId="{260AF97A-E838-4561-B688-60157B3268E9}" type="presParOf" srcId="{300A765D-ADAC-4F50-8738-97D685FA3B58}" destId="{C5DF93CE-3B72-4A4A-8E44-356A1E5078DE}" srcOrd="2" destOrd="0" presId="urn:microsoft.com/office/officeart/2005/8/layout/hierarchy5"/>
    <dgm:cxn modelId="{8003417D-E1CB-47D4-A246-C165521F94A1}" type="presParOf" srcId="{C5DF93CE-3B72-4A4A-8E44-356A1E5078DE}" destId="{ABCFF9E8-9293-4AA5-A419-B59A98140C4F}" srcOrd="0" destOrd="0" presId="urn:microsoft.com/office/officeart/2005/8/layout/hierarchy5"/>
    <dgm:cxn modelId="{31EFA291-1ACC-460B-A8BD-210C8E0F1D51}" type="presParOf" srcId="{300A765D-ADAC-4F50-8738-97D685FA3B58}" destId="{B30F781D-E00C-4A59-B16F-2831030DDF48}" srcOrd="3" destOrd="0" presId="urn:microsoft.com/office/officeart/2005/8/layout/hierarchy5"/>
    <dgm:cxn modelId="{DEE4542F-944A-4EE0-BD27-CD2563BBAB05}" type="presParOf" srcId="{B30F781D-E00C-4A59-B16F-2831030DDF48}" destId="{631E304A-3A25-4DA3-B005-821E49246F20}" srcOrd="0" destOrd="0" presId="urn:microsoft.com/office/officeart/2005/8/layout/hierarchy5"/>
    <dgm:cxn modelId="{DF568531-3ECF-408C-912A-3F1EFDBC443B}" type="presParOf" srcId="{B30F781D-E00C-4A59-B16F-2831030DDF48}" destId="{72946A48-2A92-4ECD-914C-8FB5491AB7D8}" srcOrd="1" destOrd="0" presId="urn:microsoft.com/office/officeart/2005/8/layout/hierarchy5"/>
    <dgm:cxn modelId="{E2A10B7E-096C-4386-A1FB-FE766A1D6ED1}" type="presParOf" srcId="{300A765D-ADAC-4F50-8738-97D685FA3B58}" destId="{027200BC-66AE-4E0E-B891-921A0338BE98}" srcOrd="4" destOrd="0" presId="urn:microsoft.com/office/officeart/2005/8/layout/hierarchy5"/>
    <dgm:cxn modelId="{8E63AC02-AE0E-4B61-A935-11C67CFC18BA}" type="presParOf" srcId="{027200BC-66AE-4E0E-B891-921A0338BE98}" destId="{64F0570B-4C98-4351-AAAD-B2DB7FE53284}" srcOrd="0" destOrd="0" presId="urn:microsoft.com/office/officeart/2005/8/layout/hierarchy5"/>
    <dgm:cxn modelId="{23B4AA28-699C-4258-9F77-193A359794C1}" type="presParOf" srcId="{300A765D-ADAC-4F50-8738-97D685FA3B58}" destId="{0DDFDB00-7DA7-4F87-91A1-EF92AFAE7076}" srcOrd="5" destOrd="0" presId="urn:microsoft.com/office/officeart/2005/8/layout/hierarchy5"/>
    <dgm:cxn modelId="{B2EE474E-D810-4485-A469-4A12BA8C0F7F}" type="presParOf" srcId="{0DDFDB00-7DA7-4F87-91A1-EF92AFAE7076}" destId="{CEC771E0-CB9E-4705-A184-28F4A316F62B}" srcOrd="0" destOrd="0" presId="urn:microsoft.com/office/officeart/2005/8/layout/hierarchy5"/>
    <dgm:cxn modelId="{3A563E79-A944-42EF-85EF-553974696E41}" type="presParOf" srcId="{0DDFDB00-7DA7-4F87-91A1-EF92AFAE7076}" destId="{A684F143-797F-4DAD-AA74-968B4885DD63}" srcOrd="1" destOrd="0" presId="urn:microsoft.com/office/officeart/2005/8/layout/hierarchy5"/>
    <dgm:cxn modelId="{27E4CD22-2945-46D1-B9B6-EA6727A34B1E}" type="presParOf" srcId="{300A765D-ADAC-4F50-8738-97D685FA3B58}" destId="{4AFE0151-8B95-4EF2-96DE-22D31154593C}" srcOrd="6" destOrd="0" presId="urn:microsoft.com/office/officeart/2005/8/layout/hierarchy5"/>
    <dgm:cxn modelId="{3273A4C0-243A-454F-8DB9-1F67513D8905}" type="presParOf" srcId="{4AFE0151-8B95-4EF2-96DE-22D31154593C}" destId="{D8052A23-D816-4297-A842-82C8EF01FDA6}" srcOrd="0" destOrd="0" presId="urn:microsoft.com/office/officeart/2005/8/layout/hierarchy5"/>
    <dgm:cxn modelId="{C0375A5E-320F-4433-BF51-D67A9F33D607}" type="presParOf" srcId="{300A765D-ADAC-4F50-8738-97D685FA3B58}" destId="{ED5F7188-D0EB-43B7-9D21-1C6EDD6E2AEE}" srcOrd="7" destOrd="0" presId="urn:microsoft.com/office/officeart/2005/8/layout/hierarchy5"/>
    <dgm:cxn modelId="{1A859845-6362-4BF8-A187-A1805F7F3342}" type="presParOf" srcId="{ED5F7188-D0EB-43B7-9D21-1C6EDD6E2AEE}" destId="{E1277618-BC02-4539-8614-3B017B924789}" srcOrd="0" destOrd="0" presId="urn:microsoft.com/office/officeart/2005/8/layout/hierarchy5"/>
    <dgm:cxn modelId="{9E2E0156-18BB-41DA-B861-84EABA26EF19}" type="presParOf" srcId="{ED5F7188-D0EB-43B7-9D21-1C6EDD6E2AEE}" destId="{9C176E2D-912B-4B7D-BC4E-F1EFBFA1A910}" srcOrd="1" destOrd="0" presId="urn:microsoft.com/office/officeart/2005/8/layout/hierarchy5"/>
    <dgm:cxn modelId="{52BEB7BE-F278-49EE-82E9-BB29AB46A3BF}" type="presParOf" srcId="{9C176E2D-912B-4B7D-BC4E-F1EFBFA1A910}" destId="{BA1E9DB4-649F-445F-84D9-21E8AD3ED688}" srcOrd="0" destOrd="0" presId="urn:microsoft.com/office/officeart/2005/8/layout/hierarchy5"/>
    <dgm:cxn modelId="{BB44299C-55CF-4607-98FF-9D73E83AFD52}" type="presParOf" srcId="{BA1E9DB4-649F-445F-84D9-21E8AD3ED688}" destId="{DEBC92BF-4083-460E-A5A7-EC2CF55851B3}" srcOrd="0" destOrd="0" presId="urn:microsoft.com/office/officeart/2005/8/layout/hierarchy5"/>
    <dgm:cxn modelId="{BBA222DA-24C6-4D78-86B0-90AA5B120779}" type="presParOf" srcId="{9C176E2D-912B-4B7D-BC4E-F1EFBFA1A910}" destId="{6EA6B187-EFD8-4130-913F-CE456DB10438}" srcOrd="1" destOrd="0" presId="urn:microsoft.com/office/officeart/2005/8/layout/hierarchy5"/>
    <dgm:cxn modelId="{6D34A001-5663-49C8-AA3C-003751811710}" type="presParOf" srcId="{6EA6B187-EFD8-4130-913F-CE456DB10438}" destId="{CD42C2DE-8665-47FA-A90C-E28D5A38D172}" srcOrd="0" destOrd="0" presId="urn:microsoft.com/office/officeart/2005/8/layout/hierarchy5"/>
    <dgm:cxn modelId="{B40BD5B7-A588-49D9-B8A5-80C3AB285B3A}" type="presParOf" srcId="{6EA6B187-EFD8-4130-913F-CE456DB10438}" destId="{2120500F-7314-42C2-93A5-3933B6E8CC8C}" srcOrd="1" destOrd="0" presId="urn:microsoft.com/office/officeart/2005/8/layout/hierarchy5"/>
    <dgm:cxn modelId="{EB195697-21A2-45B3-87B3-0824E17024AB}" type="presParOf" srcId="{300A765D-ADAC-4F50-8738-97D685FA3B58}" destId="{ED479463-AB16-488E-8536-3AB79EE36E3E}" srcOrd="8" destOrd="0" presId="urn:microsoft.com/office/officeart/2005/8/layout/hierarchy5"/>
    <dgm:cxn modelId="{0DFC3307-58AE-46EE-A45B-49F98C379400}" type="presParOf" srcId="{ED479463-AB16-488E-8536-3AB79EE36E3E}" destId="{74D6CBE7-66CF-4B59-A4A3-8C58AD3E92C6}" srcOrd="0" destOrd="0" presId="urn:microsoft.com/office/officeart/2005/8/layout/hierarchy5"/>
    <dgm:cxn modelId="{0FED5659-58F8-4EE7-A76A-C94A5BC11EEF}" type="presParOf" srcId="{300A765D-ADAC-4F50-8738-97D685FA3B58}" destId="{6C7EC13E-3320-4051-A39E-AF44E648D636}" srcOrd="9" destOrd="0" presId="urn:microsoft.com/office/officeart/2005/8/layout/hierarchy5"/>
    <dgm:cxn modelId="{59FFAE43-6C15-4A57-8C5E-1A8DAA76EF7D}" type="presParOf" srcId="{6C7EC13E-3320-4051-A39E-AF44E648D636}" destId="{922D314C-42C7-4FD8-8450-A3D09AA0ED87}" srcOrd="0" destOrd="0" presId="urn:microsoft.com/office/officeart/2005/8/layout/hierarchy5"/>
    <dgm:cxn modelId="{3997B9B6-53AD-486B-8E78-1BF66A8AA0CF}" type="presParOf" srcId="{6C7EC13E-3320-4051-A39E-AF44E648D636}" destId="{82E8C3B7-0BC8-49A9-9CEF-E45A3311FFBA}" srcOrd="1" destOrd="0" presId="urn:microsoft.com/office/officeart/2005/8/layout/hierarchy5"/>
    <dgm:cxn modelId="{4D6D0BA2-D864-4359-89DD-E8FD17C4E13F}" type="presParOf" srcId="{82E8C3B7-0BC8-49A9-9CEF-E45A3311FFBA}" destId="{F4258FCE-DA5A-41BA-8808-1F7E5C1773D2}" srcOrd="0" destOrd="0" presId="urn:microsoft.com/office/officeart/2005/8/layout/hierarchy5"/>
    <dgm:cxn modelId="{E05E7B41-5C99-4F5F-B29C-3F2679CC037B}" type="presParOf" srcId="{F4258FCE-DA5A-41BA-8808-1F7E5C1773D2}" destId="{ADF42C3E-66C9-467C-8B2E-901433914200}" srcOrd="0" destOrd="0" presId="urn:microsoft.com/office/officeart/2005/8/layout/hierarchy5"/>
    <dgm:cxn modelId="{A40CFB8B-075F-42AD-9342-26004A9707F2}" type="presParOf" srcId="{82E8C3B7-0BC8-49A9-9CEF-E45A3311FFBA}" destId="{444E0BB0-BA06-41A2-B9C8-8EBDB5CEAAEA}" srcOrd="1" destOrd="0" presId="urn:microsoft.com/office/officeart/2005/8/layout/hierarchy5"/>
    <dgm:cxn modelId="{2A3D191C-EBA8-4794-BCA2-4E3A425C580C}" type="presParOf" srcId="{444E0BB0-BA06-41A2-B9C8-8EBDB5CEAAEA}" destId="{A587D6D9-83B8-49CB-AC18-D1B178FA67D0}" srcOrd="0" destOrd="0" presId="urn:microsoft.com/office/officeart/2005/8/layout/hierarchy5"/>
    <dgm:cxn modelId="{A22A59DE-2E66-41BE-962E-A67A8199A1B4}" type="presParOf" srcId="{444E0BB0-BA06-41A2-B9C8-8EBDB5CEAAEA}" destId="{A13AE13D-38F3-4574-996D-59DA728F245B}" srcOrd="1" destOrd="0" presId="urn:microsoft.com/office/officeart/2005/8/layout/hierarchy5"/>
    <dgm:cxn modelId="{3F22EB07-901A-47A7-8144-4F5AFFCCE019}" type="presParOf" srcId="{CFA60809-92B1-4B51-979D-6A4A65A5047F}" destId="{D868D827-F322-4D24-B736-F4B0AA2909C8}" srcOrd="1" destOrd="0" presId="urn:microsoft.com/office/officeart/2005/8/layout/hierarchy5"/>
    <dgm:cxn modelId="{84A84C21-F406-4C9C-9293-0A897ABE1284}" type="presParOf" srcId="{D868D827-F322-4D24-B736-F4B0AA2909C8}" destId="{8C013C80-70EB-40AD-BCFD-DF39699CD319}" srcOrd="0" destOrd="0" presId="urn:microsoft.com/office/officeart/2005/8/layout/hierarchy5"/>
    <dgm:cxn modelId="{AE3FB192-0290-4509-AF29-231F8FD34E49}" type="presParOf" srcId="{8C013C80-70EB-40AD-BCFD-DF39699CD319}" destId="{AE8A9542-E991-42F3-8825-46E751F47782}" srcOrd="0" destOrd="0" presId="urn:microsoft.com/office/officeart/2005/8/layout/hierarchy5"/>
    <dgm:cxn modelId="{9A9307BE-1E4B-4F65-84B4-D74D954EDB4F}" type="presParOf" srcId="{8C013C80-70EB-40AD-BCFD-DF39699CD319}" destId="{C3BCA5FD-ECCF-4966-AE6D-D9ECEE62FBCF}" srcOrd="1" destOrd="0" presId="urn:microsoft.com/office/officeart/2005/8/layout/hierarchy5"/>
    <dgm:cxn modelId="{35A4388F-F9F5-4087-898C-0395DA58F5B6}" type="presParOf" srcId="{D868D827-F322-4D24-B736-F4B0AA2909C8}" destId="{88FA9244-4BA8-4EA9-9030-862C6E95EAE1}" srcOrd="1" destOrd="0" presId="urn:microsoft.com/office/officeart/2005/8/layout/hierarchy5"/>
    <dgm:cxn modelId="{5EAEB091-3DA0-4183-9FA4-7EC24F423119}" type="presParOf" srcId="{88FA9244-4BA8-4EA9-9030-862C6E95EAE1}" destId="{82419B5B-CD67-4387-86D1-0865CA7CF034}" srcOrd="0" destOrd="0" presId="urn:microsoft.com/office/officeart/2005/8/layout/hierarchy5"/>
    <dgm:cxn modelId="{E550279C-FFEC-42FA-A203-314996502E4E}" type="presParOf" srcId="{D868D827-F322-4D24-B736-F4B0AA2909C8}" destId="{4872B068-87A1-4F0A-848A-AB6EDD9E890C}" srcOrd="2" destOrd="0" presId="urn:microsoft.com/office/officeart/2005/8/layout/hierarchy5"/>
    <dgm:cxn modelId="{220B0022-7B25-46A1-9F90-3FC064A77A55}" type="presParOf" srcId="{4872B068-87A1-4F0A-848A-AB6EDD9E890C}" destId="{F7A42ADC-3993-4B52-BDD7-A80D591BCB9E}" srcOrd="0" destOrd="0" presId="urn:microsoft.com/office/officeart/2005/8/layout/hierarchy5"/>
    <dgm:cxn modelId="{7C30EBBA-F60F-4395-9904-AE5705E73227}" type="presParOf" srcId="{4872B068-87A1-4F0A-848A-AB6EDD9E890C}" destId="{4224D0CB-899A-4D3D-9D4E-9886976C17E4}" srcOrd="1" destOrd="0" presId="urn:microsoft.com/office/officeart/2005/8/layout/hierarchy5"/>
    <dgm:cxn modelId="{EA65338C-8EFC-4ED0-80ED-0C68E82EBC71}" type="presParOf" srcId="{D868D827-F322-4D24-B736-F4B0AA2909C8}" destId="{7DEF426E-7D15-450B-A359-3737AFD88905}" srcOrd="3" destOrd="0" presId="urn:microsoft.com/office/officeart/2005/8/layout/hierarchy5"/>
    <dgm:cxn modelId="{16224C72-48B4-4223-B7F9-E514B50818AA}" type="presParOf" srcId="{7DEF426E-7D15-450B-A359-3737AFD88905}" destId="{6A9DD7DF-F6F1-44BB-A1A9-21D9AF70A642}" srcOrd="0" destOrd="0" presId="urn:microsoft.com/office/officeart/2005/8/layout/hierarchy5"/>
    <dgm:cxn modelId="{4DD5951F-6E77-4F10-9CF5-06B000FFD66B}" type="presParOf" srcId="{D868D827-F322-4D24-B736-F4B0AA2909C8}" destId="{BCFCE7F3-8D96-4C1B-B30E-5876BADF9347}" srcOrd="4" destOrd="0" presId="urn:microsoft.com/office/officeart/2005/8/layout/hierarchy5"/>
    <dgm:cxn modelId="{355A8F72-AFDD-483B-B4DE-9800CDECF9FF}" type="presParOf" srcId="{BCFCE7F3-8D96-4C1B-B30E-5876BADF9347}" destId="{A3BD1877-737C-47CF-88C2-1B5C681E2526}" srcOrd="0" destOrd="0" presId="urn:microsoft.com/office/officeart/2005/8/layout/hierarchy5"/>
    <dgm:cxn modelId="{52B05E61-05B2-460E-A843-5763B7BA02D4}" type="presParOf" srcId="{BCFCE7F3-8D96-4C1B-B30E-5876BADF9347}" destId="{9A785DED-6337-465C-9F57-08459BAA1D32}" srcOrd="1" destOrd="0" presId="urn:microsoft.com/office/officeart/2005/8/layout/hierarchy5"/>
    <dgm:cxn modelId="{C595C631-610D-4418-A1E9-0B17805A1DAE}" type="presParOf" srcId="{D868D827-F322-4D24-B736-F4B0AA2909C8}" destId="{BC67650D-61B7-480A-8548-71E150106BA3}" srcOrd="5" destOrd="0" presId="urn:microsoft.com/office/officeart/2005/8/layout/hierarchy5"/>
    <dgm:cxn modelId="{772707D7-D533-4606-8FE4-EAD21F755B92}" type="presParOf" srcId="{BC67650D-61B7-480A-8548-71E150106BA3}" destId="{389D26E0-4D13-4112-9A56-46A9D8485F13}" srcOrd="0" destOrd="0" presId="urn:microsoft.com/office/officeart/2005/8/layout/hierarchy5"/>
    <dgm:cxn modelId="{C5147317-67F2-4511-8A55-28F4799E9703}" type="presParOf" srcId="{D868D827-F322-4D24-B736-F4B0AA2909C8}" destId="{F87A7CD4-663B-49EE-B84B-CEFF32D08208}" srcOrd="6" destOrd="0" presId="urn:microsoft.com/office/officeart/2005/8/layout/hierarchy5"/>
    <dgm:cxn modelId="{EB94C958-76C1-4F05-A95D-5381633B629E}" type="presParOf" srcId="{F87A7CD4-663B-49EE-B84B-CEFF32D08208}" destId="{2730E18C-F850-47BA-9A37-38C7A5161D7D}" srcOrd="0" destOrd="0" presId="urn:microsoft.com/office/officeart/2005/8/layout/hierarchy5"/>
    <dgm:cxn modelId="{5B199A76-1940-40EC-8164-072CBA61D06B}" type="presParOf" srcId="{F87A7CD4-663B-49EE-B84B-CEFF32D08208}" destId="{BA4309C4-BF58-4AF5-9D09-B577A52AB01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FDE376-5D2F-4143-8171-09F5E0BC4B0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1C2859E2-CA21-48F0-A567-4C9A8FA149D7}">
      <dgm:prSet phldrT="[Text]" custT="1"/>
      <dgm:spPr>
        <a:solidFill>
          <a:srgbClr val="FFC000"/>
        </a:solidFill>
      </dgm:spPr>
      <dgm:t>
        <a:bodyPr/>
        <a:lstStyle/>
        <a:p>
          <a:r>
            <a:rPr lang="en-US" sz="1800" b="1" dirty="0"/>
            <a:t>CURRENT IMPLEMENTATION</a:t>
          </a:r>
        </a:p>
      </dgm:t>
    </dgm:pt>
    <dgm:pt modelId="{FB026777-4A98-4DC7-A6B0-F91EAE9BD28A}" type="parTrans" cxnId="{0E47809A-1D61-42C0-A3C1-6F3292FFCA9A}">
      <dgm:prSet/>
      <dgm:spPr/>
      <dgm:t>
        <a:bodyPr/>
        <a:lstStyle/>
        <a:p>
          <a:endParaRPr lang="en-IN" sz="3200"/>
        </a:p>
      </dgm:t>
    </dgm:pt>
    <dgm:pt modelId="{352ADE6A-FC1D-4D06-87AD-B2DF0CD26118}" type="sibTrans" cxnId="{0E47809A-1D61-42C0-A3C1-6F3292FFCA9A}">
      <dgm:prSet custT="1"/>
      <dgm:spPr/>
      <dgm:t>
        <a:bodyPr/>
        <a:lstStyle/>
        <a:p>
          <a:endParaRPr lang="en-IN" sz="900"/>
        </a:p>
      </dgm:t>
    </dgm:pt>
    <dgm:pt modelId="{2CA03F24-3B8C-484B-BD7A-24E2573483EA}">
      <dgm:prSet phldrT="[Text]" custT="1"/>
      <dgm:spPr>
        <a:solidFill>
          <a:srgbClr val="CEEAB0"/>
        </a:solidFill>
      </dgm:spPr>
      <dgm:t>
        <a:bodyPr/>
        <a:lstStyle/>
        <a:p>
          <a:r>
            <a:rPr lang="en-US" sz="1800" b="0" i="0" dirty="0">
              <a:solidFill>
                <a:schemeClr val="tx1"/>
              </a:solidFill>
            </a:rPr>
            <a:t>Use ola merchant and ZOOP API's to validate the OLA receipt and electricity bill</a:t>
          </a:r>
          <a:endParaRPr lang="en-IN" sz="1800" dirty="0">
            <a:solidFill>
              <a:schemeClr val="tx1"/>
            </a:solidFill>
          </a:endParaRPr>
        </a:p>
      </dgm:t>
    </dgm:pt>
    <dgm:pt modelId="{30D40ED6-1C73-4C81-951B-EBCFBF519AEC}" type="parTrans" cxnId="{245D5569-34B1-407B-B2CE-2CFD64BC089D}">
      <dgm:prSet/>
      <dgm:spPr/>
      <dgm:t>
        <a:bodyPr/>
        <a:lstStyle/>
        <a:p>
          <a:endParaRPr lang="en-IN" sz="3200"/>
        </a:p>
      </dgm:t>
    </dgm:pt>
    <dgm:pt modelId="{0E201D4E-384C-4C9B-84D2-E0247D901AC5}" type="sibTrans" cxnId="{245D5569-34B1-407B-B2CE-2CFD64BC089D}">
      <dgm:prSet custT="1"/>
      <dgm:spPr/>
      <dgm:t>
        <a:bodyPr/>
        <a:lstStyle/>
        <a:p>
          <a:endParaRPr lang="en-IN" sz="900"/>
        </a:p>
      </dgm:t>
    </dgm:pt>
    <dgm:pt modelId="{98C148FF-2D27-4B2E-92FF-CCE55910E3FF}">
      <dgm:prSet phldrT="[Text]" custT="1"/>
      <dgm:spPr>
        <a:solidFill>
          <a:srgbClr val="CEEAB0"/>
        </a:solidFill>
      </dgm:spPr>
      <dgm:t>
        <a:bodyPr/>
        <a:lstStyle/>
        <a:p>
          <a:r>
            <a:rPr lang="en-US" sz="1800" b="0" i="0" dirty="0">
              <a:solidFill>
                <a:schemeClr val="tx1"/>
              </a:solidFill>
            </a:rPr>
            <a:t>Transit from self service to e-commerce – for Marketplace</a:t>
          </a:r>
          <a:endParaRPr lang="en-IN" sz="1800" dirty="0">
            <a:solidFill>
              <a:schemeClr val="tx1"/>
            </a:solidFill>
          </a:endParaRPr>
        </a:p>
      </dgm:t>
    </dgm:pt>
    <dgm:pt modelId="{D636BF10-58C4-40F5-AA7E-FB4D52ECE52D}" type="parTrans" cxnId="{14AC0B1F-C112-4B00-8A21-60DFB65EA161}">
      <dgm:prSet/>
      <dgm:spPr/>
      <dgm:t>
        <a:bodyPr/>
        <a:lstStyle/>
        <a:p>
          <a:endParaRPr lang="en-IN" sz="3200"/>
        </a:p>
      </dgm:t>
    </dgm:pt>
    <dgm:pt modelId="{E4657C74-C2BD-43DA-AD8C-AB3B682E4AAA}" type="sibTrans" cxnId="{14AC0B1F-C112-4B00-8A21-60DFB65EA161}">
      <dgm:prSet custT="1"/>
      <dgm:spPr/>
      <dgm:t>
        <a:bodyPr/>
        <a:lstStyle/>
        <a:p>
          <a:endParaRPr lang="en-IN" sz="900"/>
        </a:p>
      </dgm:t>
    </dgm:pt>
    <dgm:pt modelId="{C5F30A3A-4A3E-4AD0-9F20-235A8B78F362}">
      <dgm:prSet custT="1"/>
      <dgm:spPr>
        <a:solidFill>
          <a:srgbClr val="CEEAB0"/>
        </a:solidFill>
      </dgm:spPr>
      <dgm:t>
        <a:bodyPr/>
        <a:lstStyle/>
        <a:p>
          <a:r>
            <a:rPr lang="en-US" sz="1800" b="0" i="0" dirty="0">
              <a:solidFill>
                <a:schemeClr val="tx1"/>
              </a:solidFill>
            </a:rPr>
            <a:t>Bring in Blockchain technology for transactions/wallet</a:t>
          </a:r>
          <a:endParaRPr lang="en-US" sz="1800" dirty="0">
            <a:solidFill>
              <a:schemeClr val="tx1"/>
            </a:solidFill>
          </a:endParaRPr>
        </a:p>
      </dgm:t>
    </dgm:pt>
    <dgm:pt modelId="{DEA8110E-8F46-4A18-BB7B-151B81891D2F}" type="parTrans" cxnId="{C7FCA2FD-EBA7-4666-96EC-EA0C4733C906}">
      <dgm:prSet/>
      <dgm:spPr/>
      <dgm:t>
        <a:bodyPr/>
        <a:lstStyle/>
        <a:p>
          <a:endParaRPr lang="en-IN" sz="3200"/>
        </a:p>
      </dgm:t>
    </dgm:pt>
    <dgm:pt modelId="{7942A62A-911A-4D18-B2C0-95F5ADBDC0FF}" type="sibTrans" cxnId="{C7FCA2FD-EBA7-4666-96EC-EA0C4733C906}">
      <dgm:prSet custT="1"/>
      <dgm:spPr/>
      <dgm:t>
        <a:bodyPr/>
        <a:lstStyle/>
        <a:p>
          <a:endParaRPr lang="en-IN" sz="900"/>
        </a:p>
      </dgm:t>
    </dgm:pt>
    <dgm:pt modelId="{7A3443E5-C5B7-4999-9DAB-EF0ADFF0027A}">
      <dgm:prSet custT="1"/>
      <dgm:spPr>
        <a:solidFill>
          <a:srgbClr val="CEEAB0"/>
        </a:solidFill>
      </dgm:spPr>
      <dgm:t>
        <a:bodyPr/>
        <a:lstStyle/>
        <a:p>
          <a:r>
            <a:rPr lang="en-US" sz="1800" b="0" i="0" dirty="0">
              <a:solidFill>
                <a:schemeClr val="tx1"/>
              </a:solidFill>
            </a:rPr>
            <a:t>Expand the data repository for the pest identification (harmful/harmless pests)</a:t>
          </a:r>
          <a:endParaRPr lang="en-US" sz="1800" dirty="0">
            <a:solidFill>
              <a:schemeClr val="tx1"/>
            </a:solidFill>
          </a:endParaRPr>
        </a:p>
      </dgm:t>
    </dgm:pt>
    <dgm:pt modelId="{46ABBDBC-AC60-4A0E-AF79-A0377E5EA75B}" type="parTrans" cxnId="{B7A0621B-0BFD-4FF3-A416-D6B01DC24BEC}">
      <dgm:prSet/>
      <dgm:spPr/>
      <dgm:t>
        <a:bodyPr/>
        <a:lstStyle/>
        <a:p>
          <a:endParaRPr lang="en-IN" sz="3200"/>
        </a:p>
      </dgm:t>
    </dgm:pt>
    <dgm:pt modelId="{881B85CF-E60F-44FF-8F35-B09D00FEB91A}" type="sibTrans" cxnId="{B7A0621B-0BFD-4FF3-A416-D6B01DC24BEC}">
      <dgm:prSet custT="1"/>
      <dgm:spPr/>
      <dgm:t>
        <a:bodyPr/>
        <a:lstStyle/>
        <a:p>
          <a:endParaRPr lang="en-IN" sz="900"/>
        </a:p>
      </dgm:t>
    </dgm:pt>
    <dgm:pt modelId="{DE15B1AB-224B-40DB-B4FA-8C47C8BF9B72}">
      <dgm:prSet custT="1"/>
      <dgm:spPr>
        <a:solidFill>
          <a:srgbClr val="CEEAB0"/>
        </a:solidFill>
      </dgm:spPr>
      <dgm:t>
        <a:bodyPr/>
        <a:lstStyle/>
        <a:p>
          <a:r>
            <a:rPr lang="en-US" sz="1800" b="0" i="0" dirty="0">
              <a:solidFill>
                <a:schemeClr val="tx1"/>
              </a:solidFill>
            </a:rPr>
            <a:t>Identify and recommend crop disease and pests</a:t>
          </a:r>
          <a:endParaRPr lang="en-US" sz="1800" dirty="0">
            <a:solidFill>
              <a:schemeClr val="tx1"/>
            </a:solidFill>
          </a:endParaRPr>
        </a:p>
      </dgm:t>
    </dgm:pt>
    <dgm:pt modelId="{F04F6180-E8A6-440D-8111-55228DB4C364}" type="parTrans" cxnId="{C8B6FEF1-6C7E-4227-B2F7-B1D2ECE1C139}">
      <dgm:prSet/>
      <dgm:spPr/>
      <dgm:t>
        <a:bodyPr/>
        <a:lstStyle/>
        <a:p>
          <a:endParaRPr lang="en-IN" sz="3200"/>
        </a:p>
      </dgm:t>
    </dgm:pt>
    <dgm:pt modelId="{E7690461-4D7D-415A-A5C9-74EE9CB54411}" type="sibTrans" cxnId="{C8B6FEF1-6C7E-4227-B2F7-B1D2ECE1C139}">
      <dgm:prSet custT="1"/>
      <dgm:spPr/>
      <dgm:t>
        <a:bodyPr/>
        <a:lstStyle/>
        <a:p>
          <a:endParaRPr lang="en-IN" sz="900"/>
        </a:p>
      </dgm:t>
    </dgm:pt>
    <dgm:pt modelId="{5B3F8F16-95A6-42A0-A174-5A35F842E0CD}">
      <dgm:prSet custT="1"/>
      <dgm:spPr>
        <a:solidFill>
          <a:srgbClr val="CEEAB0"/>
        </a:solidFill>
      </dgm:spPr>
      <dgm:t>
        <a:bodyPr/>
        <a:lstStyle/>
        <a:p>
          <a:r>
            <a:rPr lang="en-US" sz="1800" b="0" i="0" dirty="0">
              <a:solidFill>
                <a:schemeClr val="tx1"/>
              </a:solidFill>
            </a:rPr>
            <a:t>Enhance weather forecast features (flood, cyclone warning)</a:t>
          </a:r>
          <a:endParaRPr lang="en-US" sz="1800" dirty="0">
            <a:solidFill>
              <a:schemeClr val="tx1"/>
            </a:solidFill>
          </a:endParaRPr>
        </a:p>
      </dgm:t>
    </dgm:pt>
    <dgm:pt modelId="{16BCC89D-74C2-43A4-8E2C-D83800D6A445}" type="parTrans" cxnId="{9B836C5D-C7D6-4830-9224-E65117B2639D}">
      <dgm:prSet/>
      <dgm:spPr/>
      <dgm:t>
        <a:bodyPr/>
        <a:lstStyle/>
        <a:p>
          <a:endParaRPr lang="en-IN" sz="3200"/>
        </a:p>
      </dgm:t>
    </dgm:pt>
    <dgm:pt modelId="{4AC50012-CC38-4835-972B-0B424363FE37}" type="sibTrans" cxnId="{9B836C5D-C7D6-4830-9224-E65117B2639D}">
      <dgm:prSet/>
      <dgm:spPr/>
      <dgm:t>
        <a:bodyPr/>
        <a:lstStyle/>
        <a:p>
          <a:endParaRPr lang="en-IN" sz="3200"/>
        </a:p>
      </dgm:t>
    </dgm:pt>
    <dgm:pt modelId="{181C2855-A57E-4C21-B44A-CE064028D982}">
      <dgm:prSet custT="1"/>
      <dgm:spPr>
        <a:solidFill>
          <a:srgbClr val="CEEAB0"/>
        </a:solidFill>
      </dgm:spPr>
      <dgm:t>
        <a:bodyPr/>
        <a:lstStyle/>
        <a:p>
          <a:pPr algn="ctr"/>
          <a:endParaRPr lang="en-US" sz="1800" dirty="0">
            <a:solidFill>
              <a:schemeClr val="tx1"/>
            </a:solidFill>
          </a:endParaRPr>
        </a:p>
        <a:p>
          <a:pPr algn="ctr"/>
          <a:r>
            <a:rPr lang="en-US" sz="1800" dirty="0">
              <a:solidFill>
                <a:schemeClr val="tx1"/>
              </a:solidFill>
            </a:rPr>
            <a:t>Identify </a:t>
          </a:r>
          <a:r>
            <a:rPr lang="en-US" sz="1800" dirty="0" err="1">
              <a:solidFill>
                <a:schemeClr val="tx1"/>
              </a:solidFill>
            </a:rPr>
            <a:t>GreenHouse</a:t>
          </a:r>
          <a:r>
            <a:rPr lang="en-US" sz="1800" dirty="0">
              <a:solidFill>
                <a:schemeClr val="tx1"/>
              </a:solidFill>
            </a:rPr>
            <a:t> Adoption Profile. Recommend individual Credit sheet</a:t>
          </a:r>
        </a:p>
      </dgm:t>
    </dgm:pt>
    <dgm:pt modelId="{39F22D44-3C12-4856-81AE-042F2D7594E7}" type="parTrans" cxnId="{842121D2-C27C-4667-B759-174D10661E58}">
      <dgm:prSet/>
      <dgm:spPr/>
      <dgm:t>
        <a:bodyPr/>
        <a:lstStyle/>
        <a:p>
          <a:endParaRPr lang="en-IN"/>
        </a:p>
      </dgm:t>
    </dgm:pt>
    <dgm:pt modelId="{258A4BB0-AC8F-4210-8BA1-911DD52B454F}" type="sibTrans" cxnId="{842121D2-C27C-4667-B759-174D10661E58}">
      <dgm:prSet/>
      <dgm:spPr/>
      <dgm:t>
        <a:bodyPr/>
        <a:lstStyle/>
        <a:p>
          <a:endParaRPr lang="en-IN"/>
        </a:p>
      </dgm:t>
    </dgm:pt>
    <dgm:pt modelId="{ADF0CA0D-C84A-469D-97B6-9B845D8A84F0}">
      <dgm:prSet/>
      <dgm:spPr>
        <a:solidFill>
          <a:schemeClr val="bg1"/>
        </a:solidFill>
      </dgm:spPr>
      <dgm:t>
        <a:bodyPr/>
        <a:lstStyle/>
        <a:p>
          <a:r>
            <a:rPr lang="en-US" b="0" i="0" dirty="0"/>
            <a:t>FINAL APPLICATION</a:t>
          </a:r>
          <a:endParaRPr lang="en-US" dirty="0"/>
        </a:p>
      </dgm:t>
    </dgm:pt>
    <dgm:pt modelId="{66690FAF-7727-4B83-8F37-19330F2036E8}" type="parTrans" cxnId="{DD520438-BA23-4E48-AA26-65ED7B3D77B1}">
      <dgm:prSet/>
      <dgm:spPr/>
      <dgm:t>
        <a:bodyPr/>
        <a:lstStyle/>
        <a:p>
          <a:endParaRPr lang="en-IN"/>
        </a:p>
      </dgm:t>
    </dgm:pt>
    <dgm:pt modelId="{56D0E473-0DB9-4027-94DB-5B2EE3C0BFAA}" type="sibTrans" cxnId="{DD520438-BA23-4E48-AA26-65ED7B3D77B1}">
      <dgm:prSet/>
      <dgm:spPr/>
      <dgm:t>
        <a:bodyPr/>
        <a:lstStyle/>
        <a:p>
          <a:endParaRPr lang="en-IN"/>
        </a:p>
      </dgm:t>
    </dgm:pt>
    <dgm:pt modelId="{42F014BD-9ECD-4457-B5CE-42CED7F2CAE1}" type="pres">
      <dgm:prSet presAssocID="{DEFDE376-5D2F-4143-8171-09F5E0BC4B07}" presName="Name0" presStyleCnt="0">
        <dgm:presLayoutVars>
          <dgm:dir/>
          <dgm:resizeHandles val="exact"/>
        </dgm:presLayoutVars>
      </dgm:prSet>
      <dgm:spPr/>
    </dgm:pt>
    <dgm:pt modelId="{315A95BF-EB73-456E-B95A-135B27979FD3}" type="pres">
      <dgm:prSet presAssocID="{1C2859E2-CA21-48F0-A567-4C9A8FA149D7}" presName="node" presStyleLbl="node1" presStyleIdx="0" presStyleCnt="9">
        <dgm:presLayoutVars>
          <dgm:bulletEnabled val="1"/>
        </dgm:presLayoutVars>
      </dgm:prSet>
      <dgm:spPr/>
    </dgm:pt>
    <dgm:pt modelId="{9EF27C36-5A98-4AF6-BFE7-3C1DF403ED4F}" type="pres">
      <dgm:prSet presAssocID="{352ADE6A-FC1D-4D06-87AD-B2DF0CD26118}" presName="sibTrans" presStyleLbl="sibTrans1D1" presStyleIdx="0" presStyleCnt="8"/>
      <dgm:spPr/>
    </dgm:pt>
    <dgm:pt modelId="{24652E88-9F79-42C0-B09D-814336883EFB}" type="pres">
      <dgm:prSet presAssocID="{352ADE6A-FC1D-4D06-87AD-B2DF0CD26118}" presName="connectorText" presStyleLbl="sibTrans1D1" presStyleIdx="0" presStyleCnt="8"/>
      <dgm:spPr/>
    </dgm:pt>
    <dgm:pt modelId="{CE261396-3A9D-444F-92C5-9AC2B4288C4E}" type="pres">
      <dgm:prSet presAssocID="{2CA03F24-3B8C-484B-BD7A-24E2573483EA}" presName="node" presStyleLbl="node1" presStyleIdx="1" presStyleCnt="9">
        <dgm:presLayoutVars>
          <dgm:bulletEnabled val="1"/>
        </dgm:presLayoutVars>
      </dgm:prSet>
      <dgm:spPr/>
    </dgm:pt>
    <dgm:pt modelId="{E174D5A6-F262-4982-8514-D55B2908B4D4}" type="pres">
      <dgm:prSet presAssocID="{0E201D4E-384C-4C9B-84D2-E0247D901AC5}" presName="sibTrans" presStyleLbl="sibTrans1D1" presStyleIdx="1" presStyleCnt="8"/>
      <dgm:spPr/>
    </dgm:pt>
    <dgm:pt modelId="{D93F792B-3729-4A03-8570-62DE69B59517}" type="pres">
      <dgm:prSet presAssocID="{0E201D4E-384C-4C9B-84D2-E0247D901AC5}" presName="connectorText" presStyleLbl="sibTrans1D1" presStyleIdx="1" presStyleCnt="8"/>
      <dgm:spPr/>
    </dgm:pt>
    <dgm:pt modelId="{A8AED79D-D67F-45B6-A5F3-CE291D19A0F0}" type="pres">
      <dgm:prSet presAssocID="{98C148FF-2D27-4B2E-92FF-CCE55910E3FF}" presName="node" presStyleLbl="node1" presStyleIdx="2" presStyleCnt="9">
        <dgm:presLayoutVars>
          <dgm:bulletEnabled val="1"/>
        </dgm:presLayoutVars>
      </dgm:prSet>
      <dgm:spPr/>
    </dgm:pt>
    <dgm:pt modelId="{2724B7F2-5014-41D3-A32A-919D214345B5}" type="pres">
      <dgm:prSet presAssocID="{E4657C74-C2BD-43DA-AD8C-AB3B682E4AAA}" presName="sibTrans" presStyleLbl="sibTrans1D1" presStyleIdx="2" presStyleCnt="8"/>
      <dgm:spPr/>
    </dgm:pt>
    <dgm:pt modelId="{290469D2-AF80-45F9-9B58-A92816584520}" type="pres">
      <dgm:prSet presAssocID="{E4657C74-C2BD-43DA-AD8C-AB3B682E4AAA}" presName="connectorText" presStyleLbl="sibTrans1D1" presStyleIdx="2" presStyleCnt="8"/>
      <dgm:spPr/>
    </dgm:pt>
    <dgm:pt modelId="{73C09852-ED6A-4A86-A387-FD7EE761AEDA}" type="pres">
      <dgm:prSet presAssocID="{C5F30A3A-4A3E-4AD0-9F20-235A8B78F362}" presName="node" presStyleLbl="node1" presStyleIdx="3" presStyleCnt="9">
        <dgm:presLayoutVars>
          <dgm:bulletEnabled val="1"/>
        </dgm:presLayoutVars>
      </dgm:prSet>
      <dgm:spPr/>
    </dgm:pt>
    <dgm:pt modelId="{B3FD0B5C-7867-463F-8D82-8BDD2E31404D}" type="pres">
      <dgm:prSet presAssocID="{7942A62A-911A-4D18-B2C0-95F5ADBDC0FF}" presName="sibTrans" presStyleLbl="sibTrans1D1" presStyleIdx="3" presStyleCnt="8"/>
      <dgm:spPr/>
    </dgm:pt>
    <dgm:pt modelId="{6A206D3C-1806-4358-A9E2-8D3867EB7A70}" type="pres">
      <dgm:prSet presAssocID="{7942A62A-911A-4D18-B2C0-95F5ADBDC0FF}" presName="connectorText" presStyleLbl="sibTrans1D1" presStyleIdx="3" presStyleCnt="8"/>
      <dgm:spPr/>
    </dgm:pt>
    <dgm:pt modelId="{5FA607AC-6E77-4798-8F3C-4626C69614EE}" type="pres">
      <dgm:prSet presAssocID="{7A3443E5-C5B7-4999-9DAB-EF0ADFF0027A}" presName="node" presStyleLbl="node1" presStyleIdx="4" presStyleCnt="9">
        <dgm:presLayoutVars>
          <dgm:bulletEnabled val="1"/>
        </dgm:presLayoutVars>
      </dgm:prSet>
      <dgm:spPr/>
    </dgm:pt>
    <dgm:pt modelId="{21134F4F-EDF4-44B1-94ED-13AA91B59E34}" type="pres">
      <dgm:prSet presAssocID="{881B85CF-E60F-44FF-8F35-B09D00FEB91A}" presName="sibTrans" presStyleLbl="sibTrans1D1" presStyleIdx="4" presStyleCnt="8"/>
      <dgm:spPr/>
    </dgm:pt>
    <dgm:pt modelId="{220C1EFB-4C3F-41C9-BB7D-53B12717FECB}" type="pres">
      <dgm:prSet presAssocID="{881B85CF-E60F-44FF-8F35-B09D00FEB91A}" presName="connectorText" presStyleLbl="sibTrans1D1" presStyleIdx="4" presStyleCnt="8"/>
      <dgm:spPr/>
    </dgm:pt>
    <dgm:pt modelId="{21F81594-B336-45AA-84D5-98EC9FFD071C}" type="pres">
      <dgm:prSet presAssocID="{DE15B1AB-224B-40DB-B4FA-8C47C8BF9B72}" presName="node" presStyleLbl="node1" presStyleIdx="5" presStyleCnt="9">
        <dgm:presLayoutVars>
          <dgm:bulletEnabled val="1"/>
        </dgm:presLayoutVars>
      </dgm:prSet>
      <dgm:spPr/>
    </dgm:pt>
    <dgm:pt modelId="{12E77988-EF92-433A-AF81-45EF829D3791}" type="pres">
      <dgm:prSet presAssocID="{E7690461-4D7D-415A-A5C9-74EE9CB54411}" presName="sibTrans" presStyleLbl="sibTrans1D1" presStyleIdx="5" presStyleCnt="8"/>
      <dgm:spPr/>
    </dgm:pt>
    <dgm:pt modelId="{4A0B50E9-5706-4187-AC32-ACD5E443E041}" type="pres">
      <dgm:prSet presAssocID="{E7690461-4D7D-415A-A5C9-74EE9CB54411}" presName="connectorText" presStyleLbl="sibTrans1D1" presStyleIdx="5" presStyleCnt="8"/>
      <dgm:spPr/>
    </dgm:pt>
    <dgm:pt modelId="{013836C7-92D6-431C-BDB0-D7384C51F709}" type="pres">
      <dgm:prSet presAssocID="{5B3F8F16-95A6-42A0-A174-5A35F842E0CD}" presName="node" presStyleLbl="node1" presStyleIdx="6" presStyleCnt="9">
        <dgm:presLayoutVars>
          <dgm:bulletEnabled val="1"/>
        </dgm:presLayoutVars>
      </dgm:prSet>
      <dgm:spPr/>
    </dgm:pt>
    <dgm:pt modelId="{81BE1B93-A077-4309-844B-6C3DAE73B14B}" type="pres">
      <dgm:prSet presAssocID="{4AC50012-CC38-4835-972B-0B424363FE37}" presName="sibTrans" presStyleLbl="sibTrans1D1" presStyleIdx="6" presStyleCnt="8"/>
      <dgm:spPr/>
    </dgm:pt>
    <dgm:pt modelId="{601D6895-E311-47A4-B69A-5FBCBC878292}" type="pres">
      <dgm:prSet presAssocID="{4AC50012-CC38-4835-972B-0B424363FE37}" presName="connectorText" presStyleLbl="sibTrans1D1" presStyleIdx="6" presStyleCnt="8"/>
      <dgm:spPr/>
    </dgm:pt>
    <dgm:pt modelId="{F6F26191-81E4-4624-95CF-CD83E99F0291}" type="pres">
      <dgm:prSet presAssocID="{181C2855-A57E-4C21-B44A-CE064028D982}" presName="node" presStyleLbl="node1" presStyleIdx="7" presStyleCnt="9" custLinFactNeighborX="-320" custLinFactNeighborY="4675">
        <dgm:presLayoutVars>
          <dgm:bulletEnabled val="1"/>
        </dgm:presLayoutVars>
      </dgm:prSet>
      <dgm:spPr/>
    </dgm:pt>
    <dgm:pt modelId="{A19608C6-3430-4D48-8A51-51A73941503F}" type="pres">
      <dgm:prSet presAssocID="{258A4BB0-AC8F-4210-8BA1-911DD52B454F}" presName="sibTrans" presStyleLbl="sibTrans1D1" presStyleIdx="7" presStyleCnt="8"/>
      <dgm:spPr/>
    </dgm:pt>
    <dgm:pt modelId="{112D174B-31F8-487C-BF9A-3171ABFDE8FC}" type="pres">
      <dgm:prSet presAssocID="{258A4BB0-AC8F-4210-8BA1-911DD52B454F}" presName="connectorText" presStyleLbl="sibTrans1D1" presStyleIdx="7" presStyleCnt="8"/>
      <dgm:spPr/>
    </dgm:pt>
    <dgm:pt modelId="{E786E99C-4352-4DA1-BF99-5E6AF8E252A2}" type="pres">
      <dgm:prSet presAssocID="{ADF0CA0D-C84A-469D-97B6-9B845D8A84F0}" presName="node" presStyleLbl="node1" presStyleIdx="8" presStyleCnt="9">
        <dgm:presLayoutVars>
          <dgm:bulletEnabled val="1"/>
        </dgm:presLayoutVars>
      </dgm:prSet>
      <dgm:spPr/>
    </dgm:pt>
  </dgm:ptLst>
  <dgm:cxnLst>
    <dgm:cxn modelId="{9CC6B300-3F26-4C60-9417-DE8658F747D7}" type="presOf" srcId="{0E201D4E-384C-4C9B-84D2-E0247D901AC5}" destId="{D93F792B-3729-4A03-8570-62DE69B59517}" srcOrd="1" destOrd="0" presId="urn:microsoft.com/office/officeart/2005/8/layout/bProcess3"/>
    <dgm:cxn modelId="{28736201-3A05-440A-8A0A-F286A0E843F7}" type="presOf" srcId="{181C2855-A57E-4C21-B44A-CE064028D982}" destId="{F6F26191-81E4-4624-95CF-CD83E99F0291}" srcOrd="0" destOrd="0" presId="urn:microsoft.com/office/officeart/2005/8/layout/bProcess3"/>
    <dgm:cxn modelId="{19096104-96FB-4D89-AC10-E38AED86569C}" type="presOf" srcId="{4AC50012-CC38-4835-972B-0B424363FE37}" destId="{81BE1B93-A077-4309-844B-6C3DAE73B14B}" srcOrd="0" destOrd="0" presId="urn:microsoft.com/office/officeart/2005/8/layout/bProcess3"/>
    <dgm:cxn modelId="{B7A0621B-0BFD-4FF3-A416-D6B01DC24BEC}" srcId="{DEFDE376-5D2F-4143-8171-09F5E0BC4B07}" destId="{7A3443E5-C5B7-4999-9DAB-EF0ADFF0027A}" srcOrd="4" destOrd="0" parTransId="{46ABBDBC-AC60-4A0E-AF79-A0377E5EA75B}" sibTransId="{881B85CF-E60F-44FF-8F35-B09D00FEB91A}"/>
    <dgm:cxn modelId="{14AC0B1F-C112-4B00-8A21-60DFB65EA161}" srcId="{DEFDE376-5D2F-4143-8171-09F5E0BC4B07}" destId="{98C148FF-2D27-4B2E-92FF-CCE55910E3FF}" srcOrd="2" destOrd="0" parTransId="{D636BF10-58C4-40F5-AA7E-FB4D52ECE52D}" sibTransId="{E4657C74-C2BD-43DA-AD8C-AB3B682E4AAA}"/>
    <dgm:cxn modelId="{5835ED2D-9C09-460E-80F4-6FF82554ED46}" type="presOf" srcId="{DE15B1AB-224B-40DB-B4FA-8C47C8BF9B72}" destId="{21F81594-B336-45AA-84D5-98EC9FFD071C}" srcOrd="0" destOrd="0" presId="urn:microsoft.com/office/officeart/2005/8/layout/bProcess3"/>
    <dgm:cxn modelId="{B4C3FA30-C6C5-45AF-ACCA-3F390D67780E}" type="presOf" srcId="{E4657C74-C2BD-43DA-AD8C-AB3B682E4AAA}" destId="{290469D2-AF80-45F9-9B58-A92816584520}" srcOrd="1" destOrd="0" presId="urn:microsoft.com/office/officeart/2005/8/layout/bProcess3"/>
    <dgm:cxn modelId="{07057737-4BC1-43AB-9244-4A533A196586}" type="presOf" srcId="{5B3F8F16-95A6-42A0-A174-5A35F842E0CD}" destId="{013836C7-92D6-431C-BDB0-D7384C51F709}" srcOrd="0" destOrd="0" presId="urn:microsoft.com/office/officeart/2005/8/layout/bProcess3"/>
    <dgm:cxn modelId="{DD520438-BA23-4E48-AA26-65ED7B3D77B1}" srcId="{DEFDE376-5D2F-4143-8171-09F5E0BC4B07}" destId="{ADF0CA0D-C84A-469D-97B6-9B845D8A84F0}" srcOrd="8" destOrd="0" parTransId="{66690FAF-7727-4B83-8F37-19330F2036E8}" sibTransId="{56D0E473-0DB9-4027-94DB-5B2EE3C0BFAA}"/>
    <dgm:cxn modelId="{9B836C5D-C7D6-4830-9224-E65117B2639D}" srcId="{DEFDE376-5D2F-4143-8171-09F5E0BC4B07}" destId="{5B3F8F16-95A6-42A0-A174-5A35F842E0CD}" srcOrd="6" destOrd="0" parTransId="{16BCC89D-74C2-43A4-8E2C-D83800D6A445}" sibTransId="{4AC50012-CC38-4835-972B-0B424363FE37}"/>
    <dgm:cxn modelId="{FE5A3F63-29F9-464D-8C76-CE789FE3D789}" type="presOf" srcId="{E4657C74-C2BD-43DA-AD8C-AB3B682E4AAA}" destId="{2724B7F2-5014-41D3-A32A-919D214345B5}" srcOrd="0" destOrd="0" presId="urn:microsoft.com/office/officeart/2005/8/layout/bProcess3"/>
    <dgm:cxn modelId="{245D5569-34B1-407B-B2CE-2CFD64BC089D}" srcId="{DEFDE376-5D2F-4143-8171-09F5E0BC4B07}" destId="{2CA03F24-3B8C-484B-BD7A-24E2573483EA}" srcOrd="1" destOrd="0" parTransId="{30D40ED6-1C73-4C81-951B-EBCFBF519AEC}" sibTransId="{0E201D4E-384C-4C9B-84D2-E0247D901AC5}"/>
    <dgm:cxn modelId="{8C2F856F-D1D6-4384-9891-40167A969367}" type="presOf" srcId="{98C148FF-2D27-4B2E-92FF-CCE55910E3FF}" destId="{A8AED79D-D67F-45B6-A5F3-CE291D19A0F0}" srcOrd="0" destOrd="0" presId="urn:microsoft.com/office/officeart/2005/8/layout/bProcess3"/>
    <dgm:cxn modelId="{0E282271-55F9-4461-B0F5-1A88FE32BF31}" type="presOf" srcId="{7942A62A-911A-4D18-B2C0-95F5ADBDC0FF}" destId="{B3FD0B5C-7867-463F-8D82-8BDD2E31404D}" srcOrd="0" destOrd="0" presId="urn:microsoft.com/office/officeart/2005/8/layout/bProcess3"/>
    <dgm:cxn modelId="{C46F1C77-4802-45F1-853B-9CC0DE3AF151}" type="presOf" srcId="{352ADE6A-FC1D-4D06-87AD-B2DF0CD26118}" destId="{24652E88-9F79-42C0-B09D-814336883EFB}" srcOrd="1" destOrd="0" presId="urn:microsoft.com/office/officeart/2005/8/layout/bProcess3"/>
    <dgm:cxn modelId="{7DF5D877-B0FF-46EC-B1F7-F7A28BC865AA}" type="presOf" srcId="{E7690461-4D7D-415A-A5C9-74EE9CB54411}" destId="{12E77988-EF92-433A-AF81-45EF829D3791}" srcOrd="0" destOrd="0" presId="urn:microsoft.com/office/officeart/2005/8/layout/bProcess3"/>
    <dgm:cxn modelId="{CB061381-DABA-4D2E-8465-356CB8235DB2}" type="presOf" srcId="{ADF0CA0D-C84A-469D-97B6-9B845D8A84F0}" destId="{E786E99C-4352-4DA1-BF99-5E6AF8E252A2}" srcOrd="0" destOrd="0" presId="urn:microsoft.com/office/officeart/2005/8/layout/bProcess3"/>
    <dgm:cxn modelId="{C9E6E497-8C0D-44A7-82B3-2B6A895D9E17}" type="presOf" srcId="{7A3443E5-C5B7-4999-9DAB-EF0ADFF0027A}" destId="{5FA607AC-6E77-4798-8F3C-4626C69614EE}" srcOrd="0" destOrd="0" presId="urn:microsoft.com/office/officeart/2005/8/layout/bProcess3"/>
    <dgm:cxn modelId="{0E47809A-1D61-42C0-A3C1-6F3292FFCA9A}" srcId="{DEFDE376-5D2F-4143-8171-09F5E0BC4B07}" destId="{1C2859E2-CA21-48F0-A567-4C9A8FA149D7}" srcOrd="0" destOrd="0" parTransId="{FB026777-4A98-4DC7-A6B0-F91EAE9BD28A}" sibTransId="{352ADE6A-FC1D-4D06-87AD-B2DF0CD26118}"/>
    <dgm:cxn modelId="{E46CA69F-178C-4C12-8148-6A377AAB8290}" type="presOf" srcId="{2CA03F24-3B8C-484B-BD7A-24E2573483EA}" destId="{CE261396-3A9D-444F-92C5-9AC2B4288C4E}" srcOrd="0" destOrd="0" presId="urn:microsoft.com/office/officeart/2005/8/layout/bProcess3"/>
    <dgm:cxn modelId="{CE4CCC9F-9373-4D49-978D-28606DB27F3E}" type="presOf" srcId="{E7690461-4D7D-415A-A5C9-74EE9CB54411}" destId="{4A0B50E9-5706-4187-AC32-ACD5E443E041}" srcOrd="1" destOrd="0" presId="urn:microsoft.com/office/officeart/2005/8/layout/bProcess3"/>
    <dgm:cxn modelId="{BF29CEA8-D135-45F1-8CA8-C7385F1A0024}" type="presOf" srcId="{881B85CF-E60F-44FF-8F35-B09D00FEB91A}" destId="{220C1EFB-4C3F-41C9-BB7D-53B12717FECB}" srcOrd="1" destOrd="0" presId="urn:microsoft.com/office/officeart/2005/8/layout/bProcess3"/>
    <dgm:cxn modelId="{784D94AD-39C2-4F9F-8724-94FD00F5B174}" type="presOf" srcId="{258A4BB0-AC8F-4210-8BA1-911DD52B454F}" destId="{112D174B-31F8-487C-BF9A-3171ABFDE8FC}" srcOrd="1" destOrd="0" presId="urn:microsoft.com/office/officeart/2005/8/layout/bProcess3"/>
    <dgm:cxn modelId="{5B5903AE-4A43-423F-8C43-F859B63E39D5}" type="presOf" srcId="{4AC50012-CC38-4835-972B-0B424363FE37}" destId="{601D6895-E311-47A4-B69A-5FBCBC878292}" srcOrd="1" destOrd="0" presId="urn:microsoft.com/office/officeart/2005/8/layout/bProcess3"/>
    <dgm:cxn modelId="{3B4284AF-BD98-45CD-B639-19937D976C0B}" type="presOf" srcId="{1C2859E2-CA21-48F0-A567-4C9A8FA149D7}" destId="{315A95BF-EB73-456E-B95A-135B27979FD3}" srcOrd="0" destOrd="0" presId="urn:microsoft.com/office/officeart/2005/8/layout/bProcess3"/>
    <dgm:cxn modelId="{6356C4B0-17AF-4499-8848-C4D86AF1A2F1}" type="presOf" srcId="{DEFDE376-5D2F-4143-8171-09F5E0BC4B07}" destId="{42F014BD-9ECD-4457-B5CE-42CED7F2CAE1}" srcOrd="0" destOrd="0" presId="urn:microsoft.com/office/officeart/2005/8/layout/bProcess3"/>
    <dgm:cxn modelId="{3DFE96C7-2236-4DAF-B031-9A6669F9CBB2}" type="presOf" srcId="{7942A62A-911A-4D18-B2C0-95F5ADBDC0FF}" destId="{6A206D3C-1806-4358-A9E2-8D3867EB7A70}" srcOrd="1" destOrd="0" presId="urn:microsoft.com/office/officeart/2005/8/layout/bProcess3"/>
    <dgm:cxn modelId="{0B4867CA-53AD-4028-86CF-00BF6EE07E5A}" type="presOf" srcId="{881B85CF-E60F-44FF-8F35-B09D00FEB91A}" destId="{21134F4F-EDF4-44B1-94ED-13AA91B59E34}" srcOrd="0" destOrd="0" presId="urn:microsoft.com/office/officeart/2005/8/layout/bProcess3"/>
    <dgm:cxn modelId="{874561D1-C4EE-475A-87A8-872FC9FC5E19}" type="presOf" srcId="{C5F30A3A-4A3E-4AD0-9F20-235A8B78F362}" destId="{73C09852-ED6A-4A86-A387-FD7EE761AEDA}" srcOrd="0" destOrd="0" presId="urn:microsoft.com/office/officeart/2005/8/layout/bProcess3"/>
    <dgm:cxn modelId="{842121D2-C27C-4667-B759-174D10661E58}" srcId="{DEFDE376-5D2F-4143-8171-09F5E0BC4B07}" destId="{181C2855-A57E-4C21-B44A-CE064028D982}" srcOrd="7" destOrd="0" parTransId="{39F22D44-3C12-4856-81AE-042F2D7594E7}" sibTransId="{258A4BB0-AC8F-4210-8BA1-911DD52B454F}"/>
    <dgm:cxn modelId="{3ED841D6-A413-4309-9E0D-18CCCEB6DA2B}" type="presOf" srcId="{258A4BB0-AC8F-4210-8BA1-911DD52B454F}" destId="{A19608C6-3430-4D48-8A51-51A73941503F}" srcOrd="0" destOrd="0" presId="urn:microsoft.com/office/officeart/2005/8/layout/bProcess3"/>
    <dgm:cxn modelId="{C8B6FEF1-6C7E-4227-B2F7-B1D2ECE1C139}" srcId="{DEFDE376-5D2F-4143-8171-09F5E0BC4B07}" destId="{DE15B1AB-224B-40DB-B4FA-8C47C8BF9B72}" srcOrd="5" destOrd="0" parTransId="{F04F6180-E8A6-440D-8111-55228DB4C364}" sibTransId="{E7690461-4D7D-415A-A5C9-74EE9CB54411}"/>
    <dgm:cxn modelId="{74E35AFD-9D55-4014-AA09-036B748EEF08}" type="presOf" srcId="{0E201D4E-384C-4C9B-84D2-E0247D901AC5}" destId="{E174D5A6-F262-4982-8514-D55B2908B4D4}" srcOrd="0" destOrd="0" presId="urn:microsoft.com/office/officeart/2005/8/layout/bProcess3"/>
    <dgm:cxn modelId="{C7FCA2FD-EBA7-4666-96EC-EA0C4733C906}" srcId="{DEFDE376-5D2F-4143-8171-09F5E0BC4B07}" destId="{C5F30A3A-4A3E-4AD0-9F20-235A8B78F362}" srcOrd="3" destOrd="0" parTransId="{DEA8110E-8F46-4A18-BB7B-151B81891D2F}" sibTransId="{7942A62A-911A-4D18-B2C0-95F5ADBDC0FF}"/>
    <dgm:cxn modelId="{7137A6FE-892A-459D-9900-FE2A81269EAC}" type="presOf" srcId="{352ADE6A-FC1D-4D06-87AD-B2DF0CD26118}" destId="{9EF27C36-5A98-4AF6-BFE7-3C1DF403ED4F}" srcOrd="0" destOrd="0" presId="urn:microsoft.com/office/officeart/2005/8/layout/bProcess3"/>
    <dgm:cxn modelId="{1D828FDC-2DBC-40A5-9561-CD1FB5E1041A}" type="presParOf" srcId="{42F014BD-9ECD-4457-B5CE-42CED7F2CAE1}" destId="{315A95BF-EB73-456E-B95A-135B27979FD3}" srcOrd="0" destOrd="0" presId="urn:microsoft.com/office/officeart/2005/8/layout/bProcess3"/>
    <dgm:cxn modelId="{0DEBC7A5-9ED3-4B25-9451-AF0E06867F16}" type="presParOf" srcId="{42F014BD-9ECD-4457-B5CE-42CED7F2CAE1}" destId="{9EF27C36-5A98-4AF6-BFE7-3C1DF403ED4F}" srcOrd="1" destOrd="0" presId="urn:microsoft.com/office/officeart/2005/8/layout/bProcess3"/>
    <dgm:cxn modelId="{FFCCCEE9-C543-4A1A-B16E-0030B3DB3EDF}" type="presParOf" srcId="{9EF27C36-5A98-4AF6-BFE7-3C1DF403ED4F}" destId="{24652E88-9F79-42C0-B09D-814336883EFB}" srcOrd="0" destOrd="0" presId="urn:microsoft.com/office/officeart/2005/8/layout/bProcess3"/>
    <dgm:cxn modelId="{D2BD30E1-1644-4055-9F11-05048C86FDDB}" type="presParOf" srcId="{42F014BD-9ECD-4457-B5CE-42CED7F2CAE1}" destId="{CE261396-3A9D-444F-92C5-9AC2B4288C4E}" srcOrd="2" destOrd="0" presId="urn:microsoft.com/office/officeart/2005/8/layout/bProcess3"/>
    <dgm:cxn modelId="{9141673D-3740-435A-847C-A4BF88F0E6D3}" type="presParOf" srcId="{42F014BD-9ECD-4457-B5CE-42CED7F2CAE1}" destId="{E174D5A6-F262-4982-8514-D55B2908B4D4}" srcOrd="3" destOrd="0" presId="urn:microsoft.com/office/officeart/2005/8/layout/bProcess3"/>
    <dgm:cxn modelId="{2A38671E-6E78-4F28-A816-AA51E1AF3436}" type="presParOf" srcId="{E174D5A6-F262-4982-8514-D55B2908B4D4}" destId="{D93F792B-3729-4A03-8570-62DE69B59517}" srcOrd="0" destOrd="0" presId="urn:microsoft.com/office/officeart/2005/8/layout/bProcess3"/>
    <dgm:cxn modelId="{F248FBB2-21BA-4809-85AC-491B6F1E52A0}" type="presParOf" srcId="{42F014BD-9ECD-4457-B5CE-42CED7F2CAE1}" destId="{A8AED79D-D67F-45B6-A5F3-CE291D19A0F0}" srcOrd="4" destOrd="0" presId="urn:microsoft.com/office/officeart/2005/8/layout/bProcess3"/>
    <dgm:cxn modelId="{7A2BA3C9-F439-4995-8871-8EDA8DFE4F9C}" type="presParOf" srcId="{42F014BD-9ECD-4457-B5CE-42CED7F2CAE1}" destId="{2724B7F2-5014-41D3-A32A-919D214345B5}" srcOrd="5" destOrd="0" presId="urn:microsoft.com/office/officeart/2005/8/layout/bProcess3"/>
    <dgm:cxn modelId="{832762C6-BDFE-49F9-8ED2-11B2F283BC88}" type="presParOf" srcId="{2724B7F2-5014-41D3-A32A-919D214345B5}" destId="{290469D2-AF80-45F9-9B58-A92816584520}" srcOrd="0" destOrd="0" presId="urn:microsoft.com/office/officeart/2005/8/layout/bProcess3"/>
    <dgm:cxn modelId="{4F89BD60-7371-42E2-851F-62E2A10580D7}" type="presParOf" srcId="{42F014BD-9ECD-4457-B5CE-42CED7F2CAE1}" destId="{73C09852-ED6A-4A86-A387-FD7EE761AEDA}" srcOrd="6" destOrd="0" presId="urn:microsoft.com/office/officeart/2005/8/layout/bProcess3"/>
    <dgm:cxn modelId="{6BF438C0-C5B1-4390-A203-B91E32132787}" type="presParOf" srcId="{42F014BD-9ECD-4457-B5CE-42CED7F2CAE1}" destId="{B3FD0B5C-7867-463F-8D82-8BDD2E31404D}" srcOrd="7" destOrd="0" presId="urn:microsoft.com/office/officeart/2005/8/layout/bProcess3"/>
    <dgm:cxn modelId="{05988676-5B7D-4C91-939C-E8134845B6C2}" type="presParOf" srcId="{B3FD0B5C-7867-463F-8D82-8BDD2E31404D}" destId="{6A206D3C-1806-4358-A9E2-8D3867EB7A70}" srcOrd="0" destOrd="0" presId="urn:microsoft.com/office/officeart/2005/8/layout/bProcess3"/>
    <dgm:cxn modelId="{4C5FA406-CA12-44A9-968D-F650CA863AAF}" type="presParOf" srcId="{42F014BD-9ECD-4457-B5CE-42CED7F2CAE1}" destId="{5FA607AC-6E77-4798-8F3C-4626C69614EE}" srcOrd="8" destOrd="0" presId="urn:microsoft.com/office/officeart/2005/8/layout/bProcess3"/>
    <dgm:cxn modelId="{754CEC5D-9916-470A-A779-D2DDE4877479}" type="presParOf" srcId="{42F014BD-9ECD-4457-B5CE-42CED7F2CAE1}" destId="{21134F4F-EDF4-44B1-94ED-13AA91B59E34}" srcOrd="9" destOrd="0" presId="urn:microsoft.com/office/officeart/2005/8/layout/bProcess3"/>
    <dgm:cxn modelId="{ABEF3EEF-C9FD-423A-9FB3-B49058AEE043}" type="presParOf" srcId="{21134F4F-EDF4-44B1-94ED-13AA91B59E34}" destId="{220C1EFB-4C3F-41C9-BB7D-53B12717FECB}" srcOrd="0" destOrd="0" presId="urn:microsoft.com/office/officeart/2005/8/layout/bProcess3"/>
    <dgm:cxn modelId="{469E5DDD-8465-4C75-A7CD-771D7E87E6A1}" type="presParOf" srcId="{42F014BD-9ECD-4457-B5CE-42CED7F2CAE1}" destId="{21F81594-B336-45AA-84D5-98EC9FFD071C}" srcOrd="10" destOrd="0" presId="urn:microsoft.com/office/officeart/2005/8/layout/bProcess3"/>
    <dgm:cxn modelId="{427B30C9-4EC2-4837-81EF-4433C72F22C6}" type="presParOf" srcId="{42F014BD-9ECD-4457-B5CE-42CED7F2CAE1}" destId="{12E77988-EF92-433A-AF81-45EF829D3791}" srcOrd="11" destOrd="0" presId="urn:microsoft.com/office/officeart/2005/8/layout/bProcess3"/>
    <dgm:cxn modelId="{DC6C03F6-E69F-4289-97D6-625E25880D4D}" type="presParOf" srcId="{12E77988-EF92-433A-AF81-45EF829D3791}" destId="{4A0B50E9-5706-4187-AC32-ACD5E443E041}" srcOrd="0" destOrd="0" presId="urn:microsoft.com/office/officeart/2005/8/layout/bProcess3"/>
    <dgm:cxn modelId="{C33B1504-9CC1-45E0-B905-202B238E83D2}" type="presParOf" srcId="{42F014BD-9ECD-4457-B5CE-42CED7F2CAE1}" destId="{013836C7-92D6-431C-BDB0-D7384C51F709}" srcOrd="12" destOrd="0" presId="urn:microsoft.com/office/officeart/2005/8/layout/bProcess3"/>
    <dgm:cxn modelId="{1A2DA77A-9D8D-43FE-B5E5-5AC2E771CA62}" type="presParOf" srcId="{42F014BD-9ECD-4457-B5CE-42CED7F2CAE1}" destId="{81BE1B93-A077-4309-844B-6C3DAE73B14B}" srcOrd="13" destOrd="0" presId="urn:microsoft.com/office/officeart/2005/8/layout/bProcess3"/>
    <dgm:cxn modelId="{540B05B1-BA2D-4E39-A10A-DAA406D82384}" type="presParOf" srcId="{81BE1B93-A077-4309-844B-6C3DAE73B14B}" destId="{601D6895-E311-47A4-B69A-5FBCBC878292}" srcOrd="0" destOrd="0" presId="urn:microsoft.com/office/officeart/2005/8/layout/bProcess3"/>
    <dgm:cxn modelId="{3DD88F73-15C2-4E8A-A296-958178684CAC}" type="presParOf" srcId="{42F014BD-9ECD-4457-B5CE-42CED7F2CAE1}" destId="{F6F26191-81E4-4624-95CF-CD83E99F0291}" srcOrd="14" destOrd="0" presId="urn:microsoft.com/office/officeart/2005/8/layout/bProcess3"/>
    <dgm:cxn modelId="{514D0DA2-132C-4D6F-84C4-EF4A33069B03}" type="presParOf" srcId="{42F014BD-9ECD-4457-B5CE-42CED7F2CAE1}" destId="{A19608C6-3430-4D48-8A51-51A73941503F}" srcOrd="15" destOrd="0" presId="urn:microsoft.com/office/officeart/2005/8/layout/bProcess3"/>
    <dgm:cxn modelId="{FB89008C-A805-40F2-B702-3E636B6CF16C}" type="presParOf" srcId="{A19608C6-3430-4D48-8A51-51A73941503F}" destId="{112D174B-31F8-487C-BF9A-3171ABFDE8FC}" srcOrd="0" destOrd="0" presId="urn:microsoft.com/office/officeart/2005/8/layout/bProcess3"/>
    <dgm:cxn modelId="{EB9FCF28-03BF-4D6D-B78D-BCFAC66813F7}" type="presParOf" srcId="{42F014BD-9ECD-4457-B5CE-42CED7F2CAE1}" destId="{E786E99C-4352-4DA1-BF99-5E6AF8E252A2}"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16B128-F815-4003-A20E-7EF5BB52C99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14AD7167-CA71-4954-B9AE-08B623F1A00D}">
      <dgm:prSet phldrT="[Text]"/>
      <dgm:spPr>
        <a:solidFill>
          <a:srgbClr val="CC6600"/>
        </a:solidFill>
      </dgm:spPr>
      <dgm:t>
        <a:bodyPr/>
        <a:lstStyle/>
        <a:p>
          <a:pPr>
            <a:buFont typeface="Wingdings" panose="05000000000000000000" pitchFamily="2" charset="2"/>
            <a:buChar char="ü"/>
          </a:pPr>
          <a:r>
            <a:rPr lang="en-US" dirty="0"/>
            <a:t>Generate awareness</a:t>
          </a:r>
          <a:endParaRPr lang="en-IN" dirty="0"/>
        </a:p>
      </dgm:t>
    </dgm:pt>
    <dgm:pt modelId="{BC80F59E-44CB-46C9-84F0-8148BB99CBF9}" type="parTrans" cxnId="{F656FEFC-AAD1-4847-85EA-5A9AAE0ABB27}">
      <dgm:prSet/>
      <dgm:spPr/>
      <dgm:t>
        <a:bodyPr/>
        <a:lstStyle/>
        <a:p>
          <a:endParaRPr lang="en-IN"/>
        </a:p>
      </dgm:t>
    </dgm:pt>
    <dgm:pt modelId="{D172CA4C-B96F-4CC1-A84C-A23387EA7611}" type="sibTrans" cxnId="{F656FEFC-AAD1-4847-85EA-5A9AAE0ABB27}">
      <dgm:prSet/>
      <dgm:spPr/>
      <dgm:t>
        <a:bodyPr/>
        <a:lstStyle/>
        <a:p>
          <a:endParaRPr lang="en-IN"/>
        </a:p>
      </dgm:t>
    </dgm:pt>
    <dgm:pt modelId="{C8DEAFE2-7AAE-4DEB-BD9C-B2F4DDEBAEE6}">
      <dgm:prSet phldrT="[Text]"/>
      <dgm:spPr>
        <a:solidFill>
          <a:schemeClr val="bg1">
            <a:lumMod val="50000"/>
          </a:schemeClr>
        </a:solidFill>
      </dgm:spPr>
      <dgm:t>
        <a:bodyPr/>
        <a:lstStyle/>
        <a:p>
          <a:pPr>
            <a:buFont typeface="Wingdings" panose="05000000000000000000" pitchFamily="2" charset="2"/>
            <a:buChar char="ü"/>
          </a:pPr>
          <a:r>
            <a:rPr lang="en-US" dirty="0"/>
            <a:t>Convert waste products to cheap, eco friendly energy. Generate income.</a:t>
          </a:r>
          <a:endParaRPr lang="en-IN" dirty="0"/>
        </a:p>
      </dgm:t>
    </dgm:pt>
    <dgm:pt modelId="{2D2A58CB-06C9-4DA0-8C0B-23B70DD56AD3}" type="parTrans" cxnId="{95C5C433-0979-47BD-8C29-BB9893022FF0}">
      <dgm:prSet/>
      <dgm:spPr/>
      <dgm:t>
        <a:bodyPr/>
        <a:lstStyle/>
        <a:p>
          <a:endParaRPr lang="en-IN"/>
        </a:p>
      </dgm:t>
    </dgm:pt>
    <dgm:pt modelId="{91D736C9-218C-4B2B-8B05-D4040EE1E33B}" type="sibTrans" cxnId="{95C5C433-0979-47BD-8C29-BB9893022FF0}">
      <dgm:prSet/>
      <dgm:spPr/>
      <dgm:t>
        <a:bodyPr/>
        <a:lstStyle/>
        <a:p>
          <a:endParaRPr lang="en-IN"/>
        </a:p>
      </dgm:t>
    </dgm:pt>
    <dgm:pt modelId="{3ACE0318-DF7E-4471-ADB4-1D38C5FC790A}">
      <dgm:prSet phldrT="[Text]"/>
      <dgm:spPr>
        <a:solidFill>
          <a:srgbClr val="E2B700"/>
        </a:solidFill>
      </dgm:spPr>
      <dgm:t>
        <a:bodyPr/>
        <a:lstStyle/>
        <a:p>
          <a:pPr>
            <a:buFont typeface="Wingdings" panose="05000000000000000000" pitchFamily="2" charset="2"/>
            <a:buChar char="ü"/>
          </a:pPr>
          <a:r>
            <a:rPr lang="en-US" dirty="0"/>
            <a:t>Philanthropic approach to society by redistributing surplus food/clothes to the under privileged</a:t>
          </a:r>
          <a:endParaRPr lang="en-IN" dirty="0"/>
        </a:p>
      </dgm:t>
    </dgm:pt>
    <dgm:pt modelId="{DCC957B1-FFB6-4C7A-8FB4-F960BE496923}" type="parTrans" cxnId="{A189FD78-D8D6-4CB5-89C8-19D78CC2E9C9}">
      <dgm:prSet/>
      <dgm:spPr/>
      <dgm:t>
        <a:bodyPr/>
        <a:lstStyle/>
        <a:p>
          <a:endParaRPr lang="en-IN"/>
        </a:p>
      </dgm:t>
    </dgm:pt>
    <dgm:pt modelId="{C9B6635F-061B-4BBD-9278-D773F9464FAC}" type="sibTrans" cxnId="{A189FD78-D8D6-4CB5-89C8-19D78CC2E9C9}">
      <dgm:prSet/>
      <dgm:spPr/>
      <dgm:t>
        <a:bodyPr/>
        <a:lstStyle/>
        <a:p>
          <a:endParaRPr lang="en-IN"/>
        </a:p>
      </dgm:t>
    </dgm:pt>
    <dgm:pt modelId="{8E59B806-E247-4A76-8641-7C60C7A3E977}">
      <dgm:prSet phldrT="[Text]"/>
      <dgm:spPr>
        <a:solidFill>
          <a:schemeClr val="accent2">
            <a:lumMod val="75000"/>
          </a:schemeClr>
        </a:solidFill>
      </dgm:spPr>
      <dgm:t>
        <a:bodyPr/>
        <a:lstStyle/>
        <a:p>
          <a:pPr>
            <a:buFont typeface="Wingdings" panose="05000000000000000000" pitchFamily="2" charset="2"/>
            <a:buChar char="ü"/>
          </a:pPr>
          <a:r>
            <a:rPr lang="en-US" dirty="0"/>
            <a:t>Minimize the environmental degradation</a:t>
          </a:r>
          <a:endParaRPr lang="en-IN" dirty="0"/>
        </a:p>
      </dgm:t>
    </dgm:pt>
    <dgm:pt modelId="{36D7BB8B-CB25-4E38-9E9E-60DEBDD886CE}" type="parTrans" cxnId="{983C721E-CE72-4F8F-B7C4-A49D73394D10}">
      <dgm:prSet/>
      <dgm:spPr/>
      <dgm:t>
        <a:bodyPr/>
        <a:lstStyle/>
        <a:p>
          <a:endParaRPr lang="en-IN"/>
        </a:p>
      </dgm:t>
    </dgm:pt>
    <dgm:pt modelId="{1F121F69-EAE6-41D2-857B-5501647A51F3}" type="sibTrans" cxnId="{983C721E-CE72-4F8F-B7C4-A49D73394D10}">
      <dgm:prSet/>
      <dgm:spPr/>
      <dgm:t>
        <a:bodyPr/>
        <a:lstStyle/>
        <a:p>
          <a:endParaRPr lang="en-IN"/>
        </a:p>
      </dgm:t>
    </dgm:pt>
    <dgm:pt modelId="{02966C59-B213-4093-81C6-1E721E870988}">
      <dgm:prSet phldrT="[Text]"/>
      <dgm:spPr>
        <a:solidFill>
          <a:srgbClr val="92D050"/>
        </a:solidFill>
      </dgm:spPr>
      <dgm:t>
        <a:bodyPr/>
        <a:lstStyle/>
        <a:p>
          <a:pPr>
            <a:buFont typeface="Wingdings" panose="05000000000000000000" pitchFamily="2" charset="2"/>
            <a:buChar char="ü"/>
          </a:pPr>
          <a:r>
            <a:rPr lang="en-US" dirty="0"/>
            <a:t>Identify self resourcefulness towards environment and society</a:t>
          </a:r>
          <a:endParaRPr lang="en-IN" dirty="0"/>
        </a:p>
      </dgm:t>
    </dgm:pt>
    <dgm:pt modelId="{FEB47316-2A4E-4634-8AEA-9E424C99E577}" type="parTrans" cxnId="{19EF35E9-2F42-460B-9919-3B3D72176028}">
      <dgm:prSet/>
      <dgm:spPr/>
      <dgm:t>
        <a:bodyPr/>
        <a:lstStyle/>
        <a:p>
          <a:endParaRPr lang="en-IN"/>
        </a:p>
      </dgm:t>
    </dgm:pt>
    <dgm:pt modelId="{F898DC58-CDE9-4F2D-9475-372848DA5B34}" type="sibTrans" cxnId="{19EF35E9-2F42-460B-9919-3B3D72176028}">
      <dgm:prSet/>
      <dgm:spPr/>
      <dgm:t>
        <a:bodyPr/>
        <a:lstStyle/>
        <a:p>
          <a:endParaRPr lang="en-IN"/>
        </a:p>
      </dgm:t>
    </dgm:pt>
    <dgm:pt modelId="{AFAE57B2-0D5B-4F9E-B5FC-F10022E1576D}" type="pres">
      <dgm:prSet presAssocID="{FE16B128-F815-4003-A20E-7EF5BB52C99B}" presName="diagram" presStyleCnt="0">
        <dgm:presLayoutVars>
          <dgm:dir/>
          <dgm:resizeHandles val="exact"/>
        </dgm:presLayoutVars>
      </dgm:prSet>
      <dgm:spPr/>
    </dgm:pt>
    <dgm:pt modelId="{C6CA0230-09B6-4C35-921B-357FE1810D57}" type="pres">
      <dgm:prSet presAssocID="{14AD7167-CA71-4954-B9AE-08B623F1A00D}" presName="node" presStyleLbl="node1" presStyleIdx="0" presStyleCnt="5">
        <dgm:presLayoutVars>
          <dgm:bulletEnabled val="1"/>
        </dgm:presLayoutVars>
      </dgm:prSet>
      <dgm:spPr/>
    </dgm:pt>
    <dgm:pt modelId="{057D6A67-2A83-490F-BAE3-3442A1F45996}" type="pres">
      <dgm:prSet presAssocID="{D172CA4C-B96F-4CC1-A84C-A23387EA7611}" presName="sibTrans" presStyleCnt="0"/>
      <dgm:spPr/>
    </dgm:pt>
    <dgm:pt modelId="{0EF7C723-B251-40D4-B961-7DABB7EF0E24}" type="pres">
      <dgm:prSet presAssocID="{C8DEAFE2-7AAE-4DEB-BD9C-B2F4DDEBAEE6}" presName="node" presStyleLbl="node1" presStyleIdx="1" presStyleCnt="5">
        <dgm:presLayoutVars>
          <dgm:bulletEnabled val="1"/>
        </dgm:presLayoutVars>
      </dgm:prSet>
      <dgm:spPr/>
    </dgm:pt>
    <dgm:pt modelId="{A857EE46-F295-4C7D-82DE-69D637EF63BC}" type="pres">
      <dgm:prSet presAssocID="{91D736C9-218C-4B2B-8B05-D4040EE1E33B}" presName="sibTrans" presStyleCnt="0"/>
      <dgm:spPr/>
    </dgm:pt>
    <dgm:pt modelId="{C3E94375-565C-4416-8B56-67FC36ACD6A4}" type="pres">
      <dgm:prSet presAssocID="{3ACE0318-DF7E-4471-ADB4-1D38C5FC790A}" presName="node" presStyleLbl="node1" presStyleIdx="2" presStyleCnt="5">
        <dgm:presLayoutVars>
          <dgm:bulletEnabled val="1"/>
        </dgm:presLayoutVars>
      </dgm:prSet>
      <dgm:spPr/>
    </dgm:pt>
    <dgm:pt modelId="{B65CCCA1-2395-49B4-A1E1-E80FBFFB9BF2}" type="pres">
      <dgm:prSet presAssocID="{C9B6635F-061B-4BBD-9278-D773F9464FAC}" presName="sibTrans" presStyleCnt="0"/>
      <dgm:spPr/>
    </dgm:pt>
    <dgm:pt modelId="{4EBB8032-F297-44BD-BEC3-F6AD052C54CB}" type="pres">
      <dgm:prSet presAssocID="{8E59B806-E247-4A76-8641-7C60C7A3E977}" presName="node" presStyleLbl="node1" presStyleIdx="3" presStyleCnt="5">
        <dgm:presLayoutVars>
          <dgm:bulletEnabled val="1"/>
        </dgm:presLayoutVars>
      </dgm:prSet>
      <dgm:spPr/>
    </dgm:pt>
    <dgm:pt modelId="{EAAD154E-8D08-4CFE-B079-A3F3D0F5D5A9}" type="pres">
      <dgm:prSet presAssocID="{1F121F69-EAE6-41D2-857B-5501647A51F3}" presName="sibTrans" presStyleCnt="0"/>
      <dgm:spPr/>
    </dgm:pt>
    <dgm:pt modelId="{3ECBD223-B871-4BEA-892C-736840084845}" type="pres">
      <dgm:prSet presAssocID="{02966C59-B213-4093-81C6-1E721E870988}" presName="node" presStyleLbl="node1" presStyleIdx="4" presStyleCnt="5">
        <dgm:presLayoutVars>
          <dgm:bulletEnabled val="1"/>
        </dgm:presLayoutVars>
      </dgm:prSet>
      <dgm:spPr/>
    </dgm:pt>
  </dgm:ptLst>
  <dgm:cxnLst>
    <dgm:cxn modelId="{6F4C0303-7580-4711-8C80-DE3115C46B4B}" type="presOf" srcId="{8E59B806-E247-4A76-8641-7C60C7A3E977}" destId="{4EBB8032-F297-44BD-BEC3-F6AD052C54CB}" srcOrd="0" destOrd="0" presId="urn:microsoft.com/office/officeart/2005/8/layout/default"/>
    <dgm:cxn modelId="{B1E18E14-7402-4184-BCCC-66EFD778EAD4}" type="presOf" srcId="{14AD7167-CA71-4954-B9AE-08B623F1A00D}" destId="{C6CA0230-09B6-4C35-921B-357FE1810D57}" srcOrd="0" destOrd="0" presId="urn:microsoft.com/office/officeart/2005/8/layout/default"/>
    <dgm:cxn modelId="{31BE861C-D13D-4B55-8DCC-967541EC72B9}" type="presOf" srcId="{02966C59-B213-4093-81C6-1E721E870988}" destId="{3ECBD223-B871-4BEA-892C-736840084845}" srcOrd="0" destOrd="0" presId="urn:microsoft.com/office/officeart/2005/8/layout/default"/>
    <dgm:cxn modelId="{983C721E-CE72-4F8F-B7C4-A49D73394D10}" srcId="{FE16B128-F815-4003-A20E-7EF5BB52C99B}" destId="{8E59B806-E247-4A76-8641-7C60C7A3E977}" srcOrd="3" destOrd="0" parTransId="{36D7BB8B-CB25-4E38-9E9E-60DEBDD886CE}" sibTransId="{1F121F69-EAE6-41D2-857B-5501647A51F3}"/>
    <dgm:cxn modelId="{95C5C433-0979-47BD-8C29-BB9893022FF0}" srcId="{FE16B128-F815-4003-A20E-7EF5BB52C99B}" destId="{C8DEAFE2-7AAE-4DEB-BD9C-B2F4DDEBAEE6}" srcOrd="1" destOrd="0" parTransId="{2D2A58CB-06C9-4DA0-8C0B-23B70DD56AD3}" sibTransId="{91D736C9-218C-4B2B-8B05-D4040EE1E33B}"/>
    <dgm:cxn modelId="{A189FD78-D8D6-4CB5-89C8-19D78CC2E9C9}" srcId="{FE16B128-F815-4003-A20E-7EF5BB52C99B}" destId="{3ACE0318-DF7E-4471-ADB4-1D38C5FC790A}" srcOrd="2" destOrd="0" parTransId="{DCC957B1-FFB6-4C7A-8FB4-F960BE496923}" sibTransId="{C9B6635F-061B-4BBD-9278-D773F9464FAC}"/>
    <dgm:cxn modelId="{998B74A8-20E4-4434-AE7F-5598B2AE4CAA}" type="presOf" srcId="{FE16B128-F815-4003-A20E-7EF5BB52C99B}" destId="{AFAE57B2-0D5B-4F9E-B5FC-F10022E1576D}" srcOrd="0" destOrd="0" presId="urn:microsoft.com/office/officeart/2005/8/layout/default"/>
    <dgm:cxn modelId="{E02A3BCE-7CCB-460B-84D1-9C61AC6CEEC5}" type="presOf" srcId="{C8DEAFE2-7AAE-4DEB-BD9C-B2F4DDEBAEE6}" destId="{0EF7C723-B251-40D4-B961-7DABB7EF0E24}" srcOrd="0" destOrd="0" presId="urn:microsoft.com/office/officeart/2005/8/layout/default"/>
    <dgm:cxn modelId="{19EF35E9-2F42-460B-9919-3B3D72176028}" srcId="{FE16B128-F815-4003-A20E-7EF5BB52C99B}" destId="{02966C59-B213-4093-81C6-1E721E870988}" srcOrd="4" destOrd="0" parTransId="{FEB47316-2A4E-4634-8AEA-9E424C99E577}" sibTransId="{F898DC58-CDE9-4F2D-9475-372848DA5B34}"/>
    <dgm:cxn modelId="{ACC06CFB-2F7A-4326-AF65-5B2579467019}" type="presOf" srcId="{3ACE0318-DF7E-4471-ADB4-1D38C5FC790A}" destId="{C3E94375-565C-4416-8B56-67FC36ACD6A4}" srcOrd="0" destOrd="0" presId="urn:microsoft.com/office/officeart/2005/8/layout/default"/>
    <dgm:cxn modelId="{F656FEFC-AAD1-4847-85EA-5A9AAE0ABB27}" srcId="{FE16B128-F815-4003-A20E-7EF5BB52C99B}" destId="{14AD7167-CA71-4954-B9AE-08B623F1A00D}" srcOrd="0" destOrd="0" parTransId="{BC80F59E-44CB-46C9-84F0-8148BB99CBF9}" sibTransId="{D172CA4C-B96F-4CC1-A84C-A23387EA7611}"/>
    <dgm:cxn modelId="{4407B52A-B170-4C50-8202-D612E4534829}" type="presParOf" srcId="{AFAE57B2-0D5B-4F9E-B5FC-F10022E1576D}" destId="{C6CA0230-09B6-4C35-921B-357FE1810D57}" srcOrd="0" destOrd="0" presId="urn:microsoft.com/office/officeart/2005/8/layout/default"/>
    <dgm:cxn modelId="{8EB1145B-E423-44A7-8E5F-F0AE2C97B3EA}" type="presParOf" srcId="{AFAE57B2-0D5B-4F9E-B5FC-F10022E1576D}" destId="{057D6A67-2A83-490F-BAE3-3442A1F45996}" srcOrd="1" destOrd="0" presId="urn:microsoft.com/office/officeart/2005/8/layout/default"/>
    <dgm:cxn modelId="{BC19092F-88D9-4F9E-A53A-A7D1F020FB30}" type="presParOf" srcId="{AFAE57B2-0D5B-4F9E-B5FC-F10022E1576D}" destId="{0EF7C723-B251-40D4-B961-7DABB7EF0E24}" srcOrd="2" destOrd="0" presId="urn:microsoft.com/office/officeart/2005/8/layout/default"/>
    <dgm:cxn modelId="{D42A31CC-9C6F-480A-A2FD-09F1E3BB7EF6}" type="presParOf" srcId="{AFAE57B2-0D5B-4F9E-B5FC-F10022E1576D}" destId="{A857EE46-F295-4C7D-82DE-69D637EF63BC}" srcOrd="3" destOrd="0" presId="urn:microsoft.com/office/officeart/2005/8/layout/default"/>
    <dgm:cxn modelId="{B6B32095-E89F-480F-8810-8AECEC859243}" type="presParOf" srcId="{AFAE57B2-0D5B-4F9E-B5FC-F10022E1576D}" destId="{C3E94375-565C-4416-8B56-67FC36ACD6A4}" srcOrd="4" destOrd="0" presId="urn:microsoft.com/office/officeart/2005/8/layout/default"/>
    <dgm:cxn modelId="{B7ADD205-290F-4245-81F6-5279B4870049}" type="presParOf" srcId="{AFAE57B2-0D5B-4F9E-B5FC-F10022E1576D}" destId="{B65CCCA1-2395-49B4-A1E1-E80FBFFB9BF2}" srcOrd="5" destOrd="0" presId="urn:microsoft.com/office/officeart/2005/8/layout/default"/>
    <dgm:cxn modelId="{54F8D6BE-D30E-415D-BE61-D1D68A8A4795}" type="presParOf" srcId="{AFAE57B2-0D5B-4F9E-B5FC-F10022E1576D}" destId="{4EBB8032-F297-44BD-BEC3-F6AD052C54CB}" srcOrd="6" destOrd="0" presId="urn:microsoft.com/office/officeart/2005/8/layout/default"/>
    <dgm:cxn modelId="{D41353F8-FDCA-4E50-83AB-E97714C56C3D}" type="presParOf" srcId="{AFAE57B2-0D5B-4F9E-B5FC-F10022E1576D}" destId="{EAAD154E-8D08-4CFE-B079-A3F3D0F5D5A9}" srcOrd="7" destOrd="0" presId="urn:microsoft.com/office/officeart/2005/8/layout/default"/>
    <dgm:cxn modelId="{F160E233-7914-4554-BF90-AC0099B22EE3}" type="presParOf" srcId="{AFAE57B2-0D5B-4F9E-B5FC-F10022E1576D}" destId="{3ECBD223-B871-4BEA-892C-73684008484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C079DF-954D-408D-B0F9-5CA55803E36E}" type="doc">
      <dgm:prSet loTypeId="urn:microsoft.com/office/officeart/2005/8/layout/hList7" loCatId="list" qsTypeId="urn:microsoft.com/office/officeart/2005/8/quickstyle/simple1" qsCatId="simple" csTypeId="urn:microsoft.com/office/officeart/2005/8/colors/accent1_2" csCatId="accent1" phldr="1"/>
      <dgm:spPr/>
    </dgm:pt>
    <dgm:pt modelId="{D09B5A2D-A1D4-416F-BC44-4B08DD0F3C7A}">
      <dgm:prSet phldrT="[Text]" custT="1"/>
      <dgm:spPr/>
      <dgm:t>
        <a:bodyPr/>
        <a:lstStyle/>
        <a:p>
          <a:r>
            <a:rPr lang="en-US" sz="1800" dirty="0">
              <a:solidFill>
                <a:schemeClr val="bg1"/>
              </a:solidFill>
            </a:rPr>
            <a:t>Papia Ghosh Majumdar</a:t>
          </a:r>
        </a:p>
        <a:p>
          <a:r>
            <a:rPr lang="en-US" sz="1100" dirty="0">
              <a:solidFill>
                <a:schemeClr val="bg1"/>
              </a:solidFill>
            </a:rPr>
            <a:t>papmajum@in.ibm.com</a:t>
          </a:r>
          <a:endParaRPr lang="en-IN" sz="1100" dirty="0">
            <a:solidFill>
              <a:schemeClr val="bg1"/>
            </a:solidFill>
          </a:endParaRPr>
        </a:p>
      </dgm:t>
    </dgm:pt>
    <dgm:pt modelId="{F874FAB2-0697-4435-ABB4-DCA020EA5A2C}" type="parTrans" cxnId="{B87BA576-BB00-41F9-989D-2F72385D38BA}">
      <dgm:prSet/>
      <dgm:spPr/>
      <dgm:t>
        <a:bodyPr/>
        <a:lstStyle/>
        <a:p>
          <a:endParaRPr lang="en-IN"/>
        </a:p>
      </dgm:t>
    </dgm:pt>
    <dgm:pt modelId="{380E20B6-4FF0-4E7A-9EA1-27920D48676B}" type="sibTrans" cxnId="{B87BA576-BB00-41F9-989D-2F72385D38BA}">
      <dgm:prSet/>
      <dgm:spPr/>
      <dgm:t>
        <a:bodyPr/>
        <a:lstStyle/>
        <a:p>
          <a:endParaRPr lang="en-IN"/>
        </a:p>
      </dgm:t>
    </dgm:pt>
    <dgm:pt modelId="{ECD86B6D-54C1-4711-A36C-5C4EB52CB0A4}">
      <dgm:prSet phldrT="[Text]" custT="1"/>
      <dgm:spPr/>
      <dgm:t>
        <a:bodyPr/>
        <a:lstStyle/>
        <a:p>
          <a:r>
            <a:rPr lang="en-US" sz="1800" dirty="0">
              <a:solidFill>
                <a:schemeClr val="bg1"/>
              </a:solidFill>
            </a:rPr>
            <a:t>Bharath K</a:t>
          </a:r>
        </a:p>
        <a:p>
          <a:r>
            <a:rPr lang="en-IN" sz="1300" dirty="0">
              <a:solidFill>
                <a:schemeClr val="bg1"/>
              </a:solidFill>
            </a:rPr>
            <a:t>bharatk7@in.ibm.com</a:t>
          </a:r>
        </a:p>
      </dgm:t>
    </dgm:pt>
    <dgm:pt modelId="{68130A99-E03B-4AF2-AA52-BDD63FFE19A4}" type="parTrans" cxnId="{C2662A52-6143-4CB1-9AF7-72BFC3FAC1BF}">
      <dgm:prSet/>
      <dgm:spPr/>
      <dgm:t>
        <a:bodyPr/>
        <a:lstStyle/>
        <a:p>
          <a:endParaRPr lang="en-IN"/>
        </a:p>
      </dgm:t>
    </dgm:pt>
    <dgm:pt modelId="{196470D5-DB34-42C9-9F09-D0B466E6320F}" type="sibTrans" cxnId="{C2662A52-6143-4CB1-9AF7-72BFC3FAC1BF}">
      <dgm:prSet/>
      <dgm:spPr/>
      <dgm:t>
        <a:bodyPr/>
        <a:lstStyle/>
        <a:p>
          <a:endParaRPr lang="en-IN"/>
        </a:p>
      </dgm:t>
    </dgm:pt>
    <dgm:pt modelId="{C74E37B7-BB90-4095-9D4D-9961120494A8}">
      <dgm:prSet phldrT="[Text]" custT="1"/>
      <dgm:spPr/>
      <dgm:t>
        <a:bodyPr/>
        <a:lstStyle/>
        <a:p>
          <a:r>
            <a:rPr lang="en-US" sz="1800" dirty="0">
              <a:solidFill>
                <a:schemeClr val="bg1"/>
              </a:solidFill>
            </a:rPr>
            <a:t>Manoj </a:t>
          </a:r>
          <a:r>
            <a:rPr lang="en-US" sz="1800" dirty="0" err="1">
              <a:solidFill>
                <a:schemeClr val="bg1"/>
              </a:solidFill>
            </a:rPr>
            <a:t>Agnihotram</a:t>
          </a:r>
          <a:endParaRPr lang="en-US" sz="1800" dirty="0">
            <a:solidFill>
              <a:schemeClr val="bg1"/>
            </a:solidFill>
          </a:endParaRPr>
        </a:p>
        <a:p>
          <a:r>
            <a:rPr lang="en-IN" sz="1300" dirty="0">
              <a:solidFill>
                <a:schemeClr val="bg1"/>
              </a:solidFill>
            </a:rPr>
            <a:t>vikhagni@in.ibm.com</a:t>
          </a:r>
        </a:p>
      </dgm:t>
    </dgm:pt>
    <dgm:pt modelId="{E2C034EB-A94F-48EB-A36B-E312372947A0}" type="parTrans" cxnId="{C1756BC9-B06D-4FA8-B795-9A5C64F0FF3A}">
      <dgm:prSet/>
      <dgm:spPr/>
      <dgm:t>
        <a:bodyPr/>
        <a:lstStyle/>
        <a:p>
          <a:endParaRPr lang="en-IN"/>
        </a:p>
      </dgm:t>
    </dgm:pt>
    <dgm:pt modelId="{0B0FE2DC-00F3-40AE-A44A-CCBDDFD57E00}" type="sibTrans" cxnId="{C1756BC9-B06D-4FA8-B795-9A5C64F0FF3A}">
      <dgm:prSet/>
      <dgm:spPr/>
      <dgm:t>
        <a:bodyPr/>
        <a:lstStyle/>
        <a:p>
          <a:endParaRPr lang="en-IN"/>
        </a:p>
      </dgm:t>
    </dgm:pt>
    <dgm:pt modelId="{204B4DA3-5580-4392-B756-464DFA1A4D6A}" type="pres">
      <dgm:prSet presAssocID="{A4C079DF-954D-408D-B0F9-5CA55803E36E}" presName="Name0" presStyleCnt="0">
        <dgm:presLayoutVars>
          <dgm:dir/>
          <dgm:resizeHandles val="exact"/>
        </dgm:presLayoutVars>
      </dgm:prSet>
      <dgm:spPr/>
    </dgm:pt>
    <dgm:pt modelId="{9BF87A85-857F-4419-A78A-A46C2F91764A}" type="pres">
      <dgm:prSet presAssocID="{A4C079DF-954D-408D-B0F9-5CA55803E36E}" presName="fgShape" presStyleLbl="fgShp" presStyleIdx="0" presStyleCnt="1"/>
      <dgm:spPr/>
    </dgm:pt>
    <dgm:pt modelId="{9B9B10EF-D7E2-4B35-9CBF-030C8DB0CDD0}" type="pres">
      <dgm:prSet presAssocID="{A4C079DF-954D-408D-B0F9-5CA55803E36E}" presName="linComp" presStyleCnt="0"/>
      <dgm:spPr/>
    </dgm:pt>
    <dgm:pt modelId="{2160ABBC-B5FC-43AB-AD14-BEF6A1736051}" type="pres">
      <dgm:prSet presAssocID="{D09B5A2D-A1D4-416F-BC44-4B08DD0F3C7A}" presName="compNode" presStyleCnt="0"/>
      <dgm:spPr/>
    </dgm:pt>
    <dgm:pt modelId="{73348B7F-0EA6-4AD7-B80A-A9884E533E5A}" type="pres">
      <dgm:prSet presAssocID="{D09B5A2D-A1D4-416F-BC44-4B08DD0F3C7A}" presName="bkgdShape" presStyleLbl="node1" presStyleIdx="0" presStyleCnt="3"/>
      <dgm:spPr/>
    </dgm:pt>
    <dgm:pt modelId="{BFFFD12E-84CE-4221-A242-144143BF4968}" type="pres">
      <dgm:prSet presAssocID="{D09B5A2D-A1D4-416F-BC44-4B08DD0F3C7A}" presName="nodeTx" presStyleLbl="node1" presStyleIdx="0" presStyleCnt="3">
        <dgm:presLayoutVars>
          <dgm:bulletEnabled val="1"/>
        </dgm:presLayoutVars>
      </dgm:prSet>
      <dgm:spPr/>
    </dgm:pt>
    <dgm:pt modelId="{49BC6E59-35E3-4D0A-A553-345D4984F7E6}" type="pres">
      <dgm:prSet presAssocID="{D09B5A2D-A1D4-416F-BC44-4B08DD0F3C7A}" presName="invisiNode" presStyleLbl="node1" presStyleIdx="0" presStyleCnt="3"/>
      <dgm:spPr/>
    </dgm:pt>
    <dgm:pt modelId="{33A94DDB-9956-4A6D-A418-DA84E05EF22A}" type="pres">
      <dgm:prSet presAssocID="{D09B5A2D-A1D4-416F-BC44-4B08DD0F3C7A}" presName="imagNode" presStyleLbl="fgImgPlace1" presStyleIdx="0" presStyleCnt="3"/>
      <dgm:spPr>
        <a:blipFill rotWithShape="1">
          <a:blip xmlns:r="http://schemas.openxmlformats.org/officeDocument/2006/relationships" r:embed="rId1"/>
          <a:srcRect/>
          <a:stretch>
            <a:fillRect l="-3000" r="-3000"/>
          </a:stretch>
        </a:blipFill>
      </dgm:spPr>
    </dgm:pt>
    <dgm:pt modelId="{F6AF7834-4035-449A-B823-455E3EDAE417}" type="pres">
      <dgm:prSet presAssocID="{380E20B6-4FF0-4E7A-9EA1-27920D48676B}" presName="sibTrans" presStyleLbl="sibTrans2D1" presStyleIdx="0" presStyleCnt="0"/>
      <dgm:spPr/>
    </dgm:pt>
    <dgm:pt modelId="{0BB60C63-ECB2-4519-B731-962D4A724F45}" type="pres">
      <dgm:prSet presAssocID="{ECD86B6D-54C1-4711-A36C-5C4EB52CB0A4}" presName="compNode" presStyleCnt="0"/>
      <dgm:spPr/>
    </dgm:pt>
    <dgm:pt modelId="{4113C069-CBFF-4FB4-90E6-EAC8483AF6CF}" type="pres">
      <dgm:prSet presAssocID="{ECD86B6D-54C1-4711-A36C-5C4EB52CB0A4}" presName="bkgdShape" presStyleLbl="node1" presStyleIdx="1" presStyleCnt="3"/>
      <dgm:spPr/>
    </dgm:pt>
    <dgm:pt modelId="{70400181-58FD-467E-A6AB-2F1777C6BEB5}" type="pres">
      <dgm:prSet presAssocID="{ECD86B6D-54C1-4711-A36C-5C4EB52CB0A4}" presName="nodeTx" presStyleLbl="node1" presStyleIdx="1" presStyleCnt="3">
        <dgm:presLayoutVars>
          <dgm:bulletEnabled val="1"/>
        </dgm:presLayoutVars>
      </dgm:prSet>
      <dgm:spPr/>
    </dgm:pt>
    <dgm:pt modelId="{2A161794-EDE5-4B13-8E15-EE598C3EB7B1}" type="pres">
      <dgm:prSet presAssocID="{ECD86B6D-54C1-4711-A36C-5C4EB52CB0A4}" presName="invisiNode" presStyleLbl="node1" presStyleIdx="1" presStyleCnt="3"/>
      <dgm:spPr/>
    </dgm:pt>
    <dgm:pt modelId="{88522770-763D-4D05-B12A-D858C7278C8F}" type="pres">
      <dgm:prSet presAssocID="{ECD86B6D-54C1-4711-A36C-5C4EB52CB0A4}" presName="imagNode" presStyleLbl="fgImgPlace1" presStyleIdx="1" presStyleCnt="3"/>
      <dgm:spPr>
        <a:blipFill rotWithShape="1">
          <a:blip xmlns:r="http://schemas.openxmlformats.org/officeDocument/2006/relationships" r:embed="rId2"/>
          <a:srcRect/>
          <a:stretch>
            <a:fillRect t="-3000" b="-3000"/>
          </a:stretch>
        </a:blipFill>
      </dgm:spPr>
    </dgm:pt>
    <dgm:pt modelId="{726B3898-6553-43AA-BC80-3632DD1DB0B9}" type="pres">
      <dgm:prSet presAssocID="{196470D5-DB34-42C9-9F09-D0B466E6320F}" presName="sibTrans" presStyleLbl="sibTrans2D1" presStyleIdx="0" presStyleCnt="0"/>
      <dgm:spPr/>
    </dgm:pt>
    <dgm:pt modelId="{6CC1A94A-42AA-4B49-B556-9454D6D18E2D}" type="pres">
      <dgm:prSet presAssocID="{C74E37B7-BB90-4095-9D4D-9961120494A8}" presName="compNode" presStyleCnt="0"/>
      <dgm:spPr/>
    </dgm:pt>
    <dgm:pt modelId="{8833330E-7F80-4016-A354-CE2E74BFBCC3}" type="pres">
      <dgm:prSet presAssocID="{C74E37B7-BB90-4095-9D4D-9961120494A8}" presName="bkgdShape" presStyleLbl="node1" presStyleIdx="2" presStyleCnt="3"/>
      <dgm:spPr/>
    </dgm:pt>
    <dgm:pt modelId="{FC794553-B106-4CDB-9644-AB339DCAD1D8}" type="pres">
      <dgm:prSet presAssocID="{C74E37B7-BB90-4095-9D4D-9961120494A8}" presName="nodeTx" presStyleLbl="node1" presStyleIdx="2" presStyleCnt="3">
        <dgm:presLayoutVars>
          <dgm:bulletEnabled val="1"/>
        </dgm:presLayoutVars>
      </dgm:prSet>
      <dgm:spPr/>
    </dgm:pt>
    <dgm:pt modelId="{312F6642-CB6A-42AF-8D1A-E39C64598AF8}" type="pres">
      <dgm:prSet presAssocID="{C74E37B7-BB90-4095-9D4D-9961120494A8}" presName="invisiNode" presStyleLbl="node1" presStyleIdx="2" presStyleCnt="3"/>
      <dgm:spPr/>
    </dgm:pt>
    <dgm:pt modelId="{57D14659-CAA7-40B4-873B-49536A6D59AD}" type="pres">
      <dgm:prSet presAssocID="{C74E37B7-BB90-4095-9D4D-9961120494A8}" presName="imagNode" presStyleLbl="fgImgPlace1" presStyleIdx="2" presStyleCnt="3"/>
      <dgm:spPr>
        <a:blipFill rotWithShape="1">
          <a:blip xmlns:r="http://schemas.openxmlformats.org/officeDocument/2006/relationships" r:embed="rId3"/>
          <a:srcRect/>
          <a:stretch>
            <a:fillRect t="-10000" b="-10000"/>
          </a:stretch>
        </a:blipFill>
      </dgm:spPr>
    </dgm:pt>
  </dgm:ptLst>
  <dgm:cxnLst>
    <dgm:cxn modelId="{CAEBF25B-4CDE-477B-8F37-3B83742AE3A7}" type="presOf" srcId="{380E20B6-4FF0-4E7A-9EA1-27920D48676B}" destId="{F6AF7834-4035-449A-B823-455E3EDAE417}" srcOrd="0" destOrd="0" presId="urn:microsoft.com/office/officeart/2005/8/layout/hList7"/>
    <dgm:cxn modelId="{89293761-827E-412B-8EAA-C074427A9768}" type="presOf" srcId="{ECD86B6D-54C1-4711-A36C-5C4EB52CB0A4}" destId="{70400181-58FD-467E-A6AB-2F1777C6BEB5}" srcOrd="1" destOrd="0" presId="urn:microsoft.com/office/officeart/2005/8/layout/hList7"/>
    <dgm:cxn modelId="{06F2C242-623A-4574-898D-79D8F2761A4B}" type="presOf" srcId="{196470D5-DB34-42C9-9F09-D0B466E6320F}" destId="{726B3898-6553-43AA-BC80-3632DD1DB0B9}" srcOrd="0" destOrd="0" presId="urn:microsoft.com/office/officeart/2005/8/layout/hList7"/>
    <dgm:cxn modelId="{2FB61665-9EA9-40C4-8E76-E0FD38E76A82}" type="presOf" srcId="{C74E37B7-BB90-4095-9D4D-9961120494A8}" destId="{8833330E-7F80-4016-A354-CE2E74BFBCC3}" srcOrd="0" destOrd="0" presId="urn:microsoft.com/office/officeart/2005/8/layout/hList7"/>
    <dgm:cxn modelId="{C2662A52-6143-4CB1-9AF7-72BFC3FAC1BF}" srcId="{A4C079DF-954D-408D-B0F9-5CA55803E36E}" destId="{ECD86B6D-54C1-4711-A36C-5C4EB52CB0A4}" srcOrd="1" destOrd="0" parTransId="{68130A99-E03B-4AF2-AA52-BDD63FFE19A4}" sibTransId="{196470D5-DB34-42C9-9F09-D0B466E6320F}"/>
    <dgm:cxn modelId="{B87BA576-BB00-41F9-989D-2F72385D38BA}" srcId="{A4C079DF-954D-408D-B0F9-5CA55803E36E}" destId="{D09B5A2D-A1D4-416F-BC44-4B08DD0F3C7A}" srcOrd="0" destOrd="0" parTransId="{F874FAB2-0697-4435-ABB4-DCA020EA5A2C}" sibTransId="{380E20B6-4FF0-4E7A-9EA1-27920D48676B}"/>
    <dgm:cxn modelId="{F7DA8B9F-63A6-4612-BD89-4E9CE0D63819}" type="presOf" srcId="{D09B5A2D-A1D4-416F-BC44-4B08DD0F3C7A}" destId="{BFFFD12E-84CE-4221-A242-144143BF4968}" srcOrd="1" destOrd="0" presId="urn:microsoft.com/office/officeart/2005/8/layout/hList7"/>
    <dgm:cxn modelId="{08E3C1B8-96C1-4161-A423-CF2EFCA31D48}" type="presOf" srcId="{ECD86B6D-54C1-4711-A36C-5C4EB52CB0A4}" destId="{4113C069-CBFF-4FB4-90E6-EAC8483AF6CF}" srcOrd="0" destOrd="0" presId="urn:microsoft.com/office/officeart/2005/8/layout/hList7"/>
    <dgm:cxn modelId="{DDCC06BC-9B97-4D3B-BCD3-C1BD2422AF9A}" type="presOf" srcId="{D09B5A2D-A1D4-416F-BC44-4B08DD0F3C7A}" destId="{73348B7F-0EA6-4AD7-B80A-A9884E533E5A}" srcOrd="0" destOrd="0" presId="urn:microsoft.com/office/officeart/2005/8/layout/hList7"/>
    <dgm:cxn modelId="{679057BD-78CD-4AB5-B3BF-1BCCB873F54E}" type="presOf" srcId="{C74E37B7-BB90-4095-9D4D-9961120494A8}" destId="{FC794553-B106-4CDB-9644-AB339DCAD1D8}" srcOrd="1" destOrd="0" presId="urn:microsoft.com/office/officeart/2005/8/layout/hList7"/>
    <dgm:cxn modelId="{C1756BC9-B06D-4FA8-B795-9A5C64F0FF3A}" srcId="{A4C079DF-954D-408D-B0F9-5CA55803E36E}" destId="{C74E37B7-BB90-4095-9D4D-9961120494A8}" srcOrd="2" destOrd="0" parTransId="{E2C034EB-A94F-48EB-A36B-E312372947A0}" sibTransId="{0B0FE2DC-00F3-40AE-A44A-CCBDDFD57E00}"/>
    <dgm:cxn modelId="{AED63ED2-39B9-45DE-B2B1-2D4A831C404A}" type="presOf" srcId="{A4C079DF-954D-408D-B0F9-5CA55803E36E}" destId="{204B4DA3-5580-4392-B756-464DFA1A4D6A}" srcOrd="0" destOrd="0" presId="urn:microsoft.com/office/officeart/2005/8/layout/hList7"/>
    <dgm:cxn modelId="{1548F016-A373-4A2E-A498-B1458E3DCB28}" type="presParOf" srcId="{204B4DA3-5580-4392-B756-464DFA1A4D6A}" destId="{9BF87A85-857F-4419-A78A-A46C2F91764A}" srcOrd="0" destOrd="0" presId="urn:microsoft.com/office/officeart/2005/8/layout/hList7"/>
    <dgm:cxn modelId="{EDD69939-9B40-4D19-802E-002E56E0B4E2}" type="presParOf" srcId="{204B4DA3-5580-4392-B756-464DFA1A4D6A}" destId="{9B9B10EF-D7E2-4B35-9CBF-030C8DB0CDD0}" srcOrd="1" destOrd="0" presId="urn:microsoft.com/office/officeart/2005/8/layout/hList7"/>
    <dgm:cxn modelId="{94F4EDA9-6A3F-4CAE-8762-4DCC64165202}" type="presParOf" srcId="{9B9B10EF-D7E2-4B35-9CBF-030C8DB0CDD0}" destId="{2160ABBC-B5FC-43AB-AD14-BEF6A1736051}" srcOrd="0" destOrd="0" presId="urn:microsoft.com/office/officeart/2005/8/layout/hList7"/>
    <dgm:cxn modelId="{540150D5-8A39-466F-9FD7-4D26A965B780}" type="presParOf" srcId="{2160ABBC-B5FC-43AB-AD14-BEF6A1736051}" destId="{73348B7F-0EA6-4AD7-B80A-A9884E533E5A}" srcOrd="0" destOrd="0" presId="urn:microsoft.com/office/officeart/2005/8/layout/hList7"/>
    <dgm:cxn modelId="{BF00A7AF-400D-4F9F-878A-A66CE4808CD5}" type="presParOf" srcId="{2160ABBC-B5FC-43AB-AD14-BEF6A1736051}" destId="{BFFFD12E-84CE-4221-A242-144143BF4968}" srcOrd="1" destOrd="0" presId="urn:microsoft.com/office/officeart/2005/8/layout/hList7"/>
    <dgm:cxn modelId="{FD25E056-D812-4A0E-A66D-12872EFCD8A7}" type="presParOf" srcId="{2160ABBC-B5FC-43AB-AD14-BEF6A1736051}" destId="{49BC6E59-35E3-4D0A-A553-345D4984F7E6}" srcOrd="2" destOrd="0" presId="urn:microsoft.com/office/officeart/2005/8/layout/hList7"/>
    <dgm:cxn modelId="{00C23C1E-6882-4CEC-9041-56B1785FA46F}" type="presParOf" srcId="{2160ABBC-B5FC-43AB-AD14-BEF6A1736051}" destId="{33A94DDB-9956-4A6D-A418-DA84E05EF22A}" srcOrd="3" destOrd="0" presId="urn:microsoft.com/office/officeart/2005/8/layout/hList7"/>
    <dgm:cxn modelId="{CECCD662-E132-40A4-9009-25A88741B42E}" type="presParOf" srcId="{9B9B10EF-D7E2-4B35-9CBF-030C8DB0CDD0}" destId="{F6AF7834-4035-449A-B823-455E3EDAE417}" srcOrd="1" destOrd="0" presId="urn:microsoft.com/office/officeart/2005/8/layout/hList7"/>
    <dgm:cxn modelId="{2A67577D-E9AD-40DC-9B12-B4141FB6BB5A}" type="presParOf" srcId="{9B9B10EF-D7E2-4B35-9CBF-030C8DB0CDD0}" destId="{0BB60C63-ECB2-4519-B731-962D4A724F45}" srcOrd="2" destOrd="0" presId="urn:microsoft.com/office/officeart/2005/8/layout/hList7"/>
    <dgm:cxn modelId="{800B947E-7701-4A74-BB60-91709881B0FB}" type="presParOf" srcId="{0BB60C63-ECB2-4519-B731-962D4A724F45}" destId="{4113C069-CBFF-4FB4-90E6-EAC8483AF6CF}" srcOrd="0" destOrd="0" presId="urn:microsoft.com/office/officeart/2005/8/layout/hList7"/>
    <dgm:cxn modelId="{A2A83D97-6D49-4402-82C1-8D2A43C055E0}" type="presParOf" srcId="{0BB60C63-ECB2-4519-B731-962D4A724F45}" destId="{70400181-58FD-467E-A6AB-2F1777C6BEB5}" srcOrd="1" destOrd="0" presId="urn:microsoft.com/office/officeart/2005/8/layout/hList7"/>
    <dgm:cxn modelId="{96F98323-EFCA-4E60-946C-8E84FD5B3D47}" type="presParOf" srcId="{0BB60C63-ECB2-4519-B731-962D4A724F45}" destId="{2A161794-EDE5-4B13-8E15-EE598C3EB7B1}" srcOrd="2" destOrd="0" presId="urn:microsoft.com/office/officeart/2005/8/layout/hList7"/>
    <dgm:cxn modelId="{30D27A75-D17A-4029-9AED-8A0A0FDA46A3}" type="presParOf" srcId="{0BB60C63-ECB2-4519-B731-962D4A724F45}" destId="{88522770-763D-4D05-B12A-D858C7278C8F}" srcOrd="3" destOrd="0" presId="urn:microsoft.com/office/officeart/2005/8/layout/hList7"/>
    <dgm:cxn modelId="{F452C4F7-7D34-4095-A2F4-D08F2B850059}" type="presParOf" srcId="{9B9B10EF-D7E2-4B35-9CBF-030C8DB0CDD0}" destId="{726B3898-6553-43AA-BC80-3632DD1DB0B9}" srcOrd="3" destOrd="0" presId="urn:microsoft.com/office/officeart/2005/8/layout/hList7"/>
    <dgm:cxn modelId="{26EEDAB4-0712-4A05-8EA1-BD0644112125}" type="presParOf" srcId="{9B9B10EF-D7E2-4B35-9CBF-030C8DB0CDD0}" destId="{6CC1A94A-42AA-4B49-B556-9454D6D18E2D}" srcOrd="4" destOrd="0" presId="urn:microsoft.com/office/officeart/2005/8/layout/hList7"/>
    <dgm:cxn modelId="{9DCBEE8F-13C9-45F7-B7C2-DE53F2041419}" type="presParOf" srcId="{6CC1A94A-42AA-4B49-B556-9454D6D18E2D}" destId="{8833330E-7F80-4016-A354-CE2E74BFBCC3}" srcOrd="0" destOrd="0" presId="urn:microsoft.com/office/officeart/2005/8/layout/hList7"/>
    <dgm:cxn modelId="{4EF7CE0B-F0FB-4E65-A7A4-ABDD6B532F09}" type="presParOf" srcId="{6CC1A94A-42AA-4B49-B556-9454D6D18E2D}" destId="{FC794553-B106-4CDB-9644-AB339DCAD1D8}" srcOrd="1" destOrd="0" presId="urn:microsoft.com/office/officeart/2005/8/layout/hList7"/>
    <dgm:cxn modelId="{FD15B010-16FE-4379-9040-6F834F1B07BD}" type="presParOf" srcId="{6CC1A94A-42AA-4B49-B556-9454D6D18E2D}" destId="{312F6642-CB6A-42AF-8D1A-E39C64598AF8}" srcOrd="2" destOrd="0" presId="urn:microsoft.com/office/officeart/2005/8/layout/hList7"/>
    <dgm:cxn modelId="{03A24A58-8424-4DD9-8FB8-51B1F6EDEC94}" type="presParOf" srcId="{6CC1A94A-42AA-4B49-B556-9454D6D18E2D}" destId="{57D14659-CAA7-40B4-873B-49536A6D59A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21DB4-E61D-42EB-8556-8AB4E70BA2C6}">
      <dsp:nvSpPr>
        <dsp:cNvPr id="0" name=""/>
        <dsp:cNvSpPr/>
      </dsp:nvSpPr>
      <dsp:spPr>
        <a:xfrm>
          <a:off x="1517490" y="613555"/>
          <a:ext cx="795700" cy="276193"/>
        </a:xfrm>
        <a:custGeom>
          <a:avLst/>
          <a:gdLst/>
          <a:ahLst/>
          <a:cxnLst/>
          <a:rect l="0" t="0" r="0" b="0"/>
          <a:pathLst>
            <a:path>
              <a:moveTo>
                <a:pt x="0" y="0"/>
              </a:moveTo>
              <a:lnTo>
                <a:pt x="0" y="138096"/>
              </a:lnTo>
              <a:lnTo>
                <a:pt x="795700" y="138096"/>
              </a:lnTo>
              <a:lnTo>
                <a:pt x="795700" y="2761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27F5F-570A-46EE-BBC4-007A9F0131C3}">
      <dsp:nvSpPr>
        <dsp:cNvPr id="0" name=""/>
        <dsp:cNvSpPr/>
      </dsp:nvSpPr>
      <dsp:spPr>
        <a:xfrm>
          <a:off x="721789" y="613555"/>
          <a:ext cx="795700" cy="276193"/>
        </a:xfrm>
        <a:custGeom>
          <a:avLst/>
          <a:gdLst/>
          <a:ahLst/>
          <a:cxnLst/>
          <a:rect l="0" t="0" r="0" b="0"/>
          <a:pathLst>
            <a:path>
              <a:moveTo>
                <a:pt x="795700" y="0"/>
              </a:moveTo>
              <a:lnTo>
                <a:pt x="795700" y="138096"/>
              </a:lnTo>
              <a:lnTo>
                <a:pt x="0" y="138096"/>
              </a:lnTo>
              <a:lnTo>
                <a:pt x="0" y="2761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5F961-8FFE-4045-A349-39E46D879196}">
      <dsp:nvSpPr>
        <dsp:cNvPr id="0" name=""/>
        <dsp:cNvSpPr/>
      </dsp:nvSpPr>
      <dsp:spPr>
        <a:xfrm>
          <a:off x="283207" y="235"/>
          <a:ext cx="2468565" cy="613320"/>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175"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Account with </a:t>
          </a:r>
          <a:r>
            <a:rPr lang="en-IN" sz="1400" kern="1200" dirty="0"/>
            <a:t>resourcefulness </a:t>
          </a:r>
          <a:r>
            <a:rPr lang="en-US" sz="1400" kern="1200" dirty="0"/>
            <a:t> profile</a:t>
          </a:r>
          <a:endParaRPr lang="en-IN" sz="1400" kern="1200" dirty="0"/>
        </a:p>
      </dsp:txBody>
      <dsp:txXfrm>
        <a:off x="283207" y="235"/>
        <a:ext cx="2468565" cy="613320"/>
      </dsp:txXfrm>
    </dsp:sp>
    <dsp:sp modelId="{DFA8ED09-DD2A-4487-A956-34F065D40F70}">
      <dsp:nvSpPr>
        <dsp:cNvPr id="0" name=""/>
        <dsp:cNvSpPr/>
      </dsp:nvSpPr>
      <dsp:spPr>
        <a:xfrm>
          <a:off x="328674" y="43564"/>
          <a:ext cx="394562" cy="526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4F981-3989-47E9-87F4-A9F23F2EB8B2}">
      <dsp:nvSpPr>
        <dsp:cNvPr id="0" name=""/>
        <dsp:cNvSpPr/>
      </dsp:nvSpPr>
      <dsp:spPr>
        <a:xfrm>
          <a:off x="64185" y="889749"/>
          <a:ext cx="1315207" cy="657603"/>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175"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Car Pool Receipt</a:t>
          </a:r>
          <a:endParaRPr lang="en-IN" sz="1400" kern="1200" dirty="0"/>
        </a:p>
      </dsp:txBody>
      <dsp:txXfrm>
        <a:off x="64185" y="889749"/>
        <a:ext cx="1315207" cy="657603"/>
      </dsp:txXfrm>
    </dsp:sp>
    <dsp:sp modelId="{5937ED9D-5F75-4396-81E0-68A90C10120D}">
      <dsp:nvSpPr>
        <dsp:cNvPr id="0" name=""/>
        <dsp:cNvSpPr/>
      </dsp:nvSpPr>
      <dsp:spPr>
        <a:xfrm>
          <a:off x="129946" y="955509"/>
          <a:ext cx="394562" cy="52608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1E8CEC-B8D9-4010-A254-9ABA2464D7D1}">
      <dsp:nvSpPr>
        <dsp:cNvPr id="0" name=""/>
        <dsp:cNvSpPr/>
      </dsp:nvSpPr>
      <dsp:spPr>
        <a:xfrm>
          <a:off x="1655586" y="889749"/>
          <a:ext cx="1315207" cy="657603"/>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7175"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Bio Coin</a:t>
          </a:r>
          <a:endParaRPr lang="en-IN" sz="1400" kern="1200" dirty="0"/>
        </a:p>
      </dsp:txBody>
      <dsp:txXfrm>
        <a:off x="1655586" y="889749"/>
        <a:ext cx="1315207" cy="657603"/>
      </dsp:txXfrm>
    </dsp:sp>
    <dsp:sp modelId="{2DA17346-2079-41B3-A7A9-B464657538AF}">
      <dsp:nvSpPr>
        <dsp:cNvPr id="0" name=""/>
        <dsp:cNvSpPr/>
      </dsp:nvSpPr>
      <dsp:spPr>
        <a:xfrm>
          <a:off x="1721347" y="955509"/>
          <a:ext cx="394562" cy="52608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21DB4-E61D-42EB-8556-8AB4E70BA2C6}">
      <dsp:nvSpPr>
        <dsp:cNvPr id="0" name=""/>
        <dsp:cNvSpPr/>
      </dsp:nvSpPr>
      <dsp:spPr>
        <a:xfrm>
          <a:off x="1430471" y="639582"/>
          <a:ext cx="773313" cy="268422"/>
        </a:xfrm>
        <a:custGeom>
          <a:avLst/>
          <a:gdLst/>
          <a:ahLst/>
          <a:cxnLst/>
          <a:rect l="0" t="0" r="0" b="0"/>
          <a:pathLst>
            <a:path>
              <a:moveTo>
                <a:pt x="0" y="0"/>
              </a:moveTo>
              <a:lnTo>
                <a:pt x="0" y="134211"/>
              </a:lnTo>
              <a:lnTo>
                <a:pt x="773313" y="134211"/>
              </a:lnTo>
              <a:lnTo>
                <a:pt x="773313" y="2684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27F5F-570A-46EE-BBC4-007A9F0131C3}">
      <dsp:nvSpPr>
        <dsp:cNvPr id="0" name=""/>
        <dsp:cNvSpPr/>
      </dsp:nvSpPr>
      <dsp:spPr>
        <a:xfrm>
          <a:off x="657157" y="639582"/>
          <a:ext cx="773313" cy="268422"/>
        </a:xfrm>
        <a:custGeom>
          <a:avLst/>
          <a:gdLst/>
          <a:ahLst/>
          <a:cxnLst/>
          <a:rect l="0" t="0" r="0" b="0"/>
          <a:pathLst>
            <a:path>
              <a:moveTo>
                <a:pt x="773313" y="0"/>
              </a:moveTo>
              <a:lnTo>
                <a:pt x="773313" y="134211"/>
              </a:lnTo>
              <a:lnTo>
                <a:pt x="0" y="134211"/>
              </a:lnTo>
              <a:lnTo>
                <a:pt x="0" y="2684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5F961-8FFE-4045-A349-39E46D879196}">
      <dsp:nvSpPr>
        <dsp:cNvPr id="0" name=""/>
        <dsp:cNvSpPr/>
      </dsp:nvSpPr>
      <dsp:spPr>
        <a:xfrm>
          <a:off x="599561" y="480"/>
          <a:ext cx="1661818" cy="639102"/>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68"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Marketplace</a:t>
          </a:r>
          <a:endParaRPr lang="en-IN" sz="1400" kern="1200" dirty="0"/>
        </a:p>
      </dsp:txBody>
      <dsp:txXfrm>
        <a:off x="599561" y="480"/>
        <a:ext cx="1661818" cy="639102"/>
      </dsp:txXfrm>
    </dsp:sp>
    <dsp:sp modelId="{DFA8ED09-DD2A-4487-A956-34F065D40F70}">
      <dsp:nvSpPr>
        <dsp:cNvPr id="0" name=""/>
        <dsp:cNvSpPr/>
      </dsp:nvSpPr>
      <dsp:spPr>
        <a:xfrm>
          <a:off x="671869" y="74488"/>
          <a:ext cx="383461" cy="511281"/>
        </a:xfrm>
        <a:prstGeom prst="rect">
          <a:avLst/>
        </a:prstGeom>
        <a:blipFill>
          <a:blip xmlns:r="http://schemas.openxmlformats.org/officeDocument/2006/relationships" r:embed="rId1"/>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4F981-3989-47E9-87F4-A9F23F2EB8B2}">
      <dsp:nvSpPr>
        <dsp:cNvPr id="0" name=""/>
        <dsp:cNvSpPr/>
      </dsp:nvSpPr>
      <dsp:spPr>
        <a:xfrm>
          <a:off x="18055" y="908005"/>
          <a:ext cx="1278204" cy="639102"/>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68"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Sell</a:t>
          </a:r>
          <a:endParaRPr lang="en-IN" sz="1200" kern="1200" dirty="0"/>
        </a:p>
      </dsp:txBody>
      <dsp:txXfrm>
        <a:off x="18055" y="908005"/>
        <a:ext cx="1278204" cy="639102"/>
      </dsp:txXfrm>
    </dsp:sp>
    <dsp:sp modelId="{5937ED9D-5F75-4396-81E0-68A90C10120D}">
      <dsp:nvSpPr>
        <dsp:cNvPr id="0" name=""/>
        <dsp:cNvSpPr/>
      </dsp:nvSpPr>
      <dsp:spPr>
        <a:xfrm>
          <a:off x="81965" y="971915"/>
          <a:ext cx="383461" cy="511281"/>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1E8CEC-B8D9-4010-A254-9ABA2464D7D1}">
      <dsp:nvSpPr>
        <dsp:cNvPr id="0" name=""/>
        <dsp:cNvSpPr/>
      </dsp:nvSpPr>
      <dsp:spPr>
        <a:xfrm>
          <a:off x="1564682" y="908005"/>
          <a:ext cx="1278204" cy="639102"/>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68"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Purchase</a:t>
          </a:r>
          <a:endParaRPr lang="en-IN" sz="1400" kern="1200" dirty="0"/>
        </a:p>
      </dsp:txBody>
      <dsp:txXfrm>
        <a:off x="1564682" y="908005"/>
        <a:ext cx="1278204" cy="639102"/>
      </dsp:txXfrm>
    </dsp:sp>
    <dsp:sp modelId="{2DA17346-2079-41B3-A7A9-B464657538AF}">
      <dsp:nvSpPr>
        <dsp:cNvPr id="0" name=""/>
        <dsp:cNvSpPr/>
      </dsp:nvSpPr>
      <dsp:spPr>
        <a:xfrm>
          <a:off x="1628592" y="971915"/>
          <a:ext cx="383461" cy="511281"/>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21DB4-E61D-42EB-8556-8AB4E70BA2C6}">
      <dsp:nvSpPr>
        <dsp:cNvPr id="0" name=""/>
        <dsp:cNvSpPr/>
      </dsp:nvSpPr>
      <dsp:spPr>
        <a:xfrm>
          <a:off x="1611449" y="631264"/>
          <a:ext cx="871964" cy="195852"/>
        </a:xfrm>
        <a:custGeom>
          <a:avLst/>
          <a:gdLst/>
          <a:ahLst/>
          <a:cxnLst/>
          <a:rect l="0" t="0" r="0" b="0"/>
          <a:pathLst>
            <a:path>
              <a:moveTo>
                <a:pt x="0" y="0"/>
              </a:moveTo>
              <a:lnTo>
                <a:pt x="0" y="81821"/>
              </a:lnTo>
              <a:lnTo>
                <a:pt x="871964" y="81821"/>
              </a:lnTo>
              <a:lnTo>
                <a:pt x="871964" y="1958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27F5F-570A-46EE-BBC4-007A9F0131C3}">
      <dsp:nvSpPr>
        <dsp:cNvPr id="0" name=""/>
        <dsp:cNvSpPr/>
      </dsp:nvSpPr>
      <dsp:spPr>
        <a:xfrm>
          <a:off x="756337" y="631264"/>
          <a:ext cx="855112" cy="189016"/>
        </a:xfrm>
        <a:custGeom>
          <a:avLst/>
          <a:gdLst/>
          <a:ahLst/>
          <a:cxnLst/>
          <a:rect l="0" t="0" r="0" b="0"/>
          <a:pathLst>
            <a:path>
              <a:moveTo>
                <a:pt x="855112" y="0"/>
              </a:moveTo>
              <a:lnTo>
                <a:pt x="855112" y="74985"/>
              </a:lnTo>
              <a:lnTo>
                <a:pt x="0" y="74985"/>
              </a:lnTo>
              <a:lnTo>
                <a:pt x="0" y="1890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5F961-8FFE-4045-A349-39E46D879196}">
      <dsp:nvSpPr>
        <dsp:cNvPr id="0" name=""/>
        <dsp:cNvSpPr/>
      </dsp:nvSpPr>
      <dsp:spPr>
        <a:xfrm>
          <a:off x="586583" y="0"/>
          <a:ext cx="2049732" cy="631264"/>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276"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Recommendations</a:t>
          </a:r>
          <a:endParaRPr lang="en-IN" sz="1400" kern="1200" dirty="0"/>
        </a:p>
      </dsp:txBody>
      <dsp:txXfrm>
        <a:off x="586583" y="0"/>
        <a:ext cx="2049732" cy="631264"/>
      </dsp:txXfrm>
    </dsp:sp>
    <dsp:sp modelId="{DFA8ED09-DD2A-4487-A956-34F065D40F70}">
      <dsp:nvSpPr>
        <dsp:cNvPr id="0" name=""/>
        <dsp:cNvSpPr/>
      </dsp:nvSpPr>
      <dsp:spPr>
        <a:xfrm>
          <a:off x="653085" y="81892"/>
          <a:ext cx="325802" cy="434403"/>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4F981-3989-47E9-87F4-A9F23F2EB8B2}">
      <dsp:nvSpPr>
        <dsp:cNvPr id="0" name=""/>
        <dsp:cNvSpPr/>
      </dsp:nvSpPr>
      <dsp:spPr>
        <a:xfrm>
          <a:off x="8169" y="820280"/>
          <a:ext cx="1496335" cy="636585"/>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276"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Crop Suggestions</a:t>
          </a:r>
        </a:p>
      </dsp:txBody>
      <dsp:txXfrm>
        <a:off x="8169" y="820280"/>
        <a:ext cx="1496335" cy="636585"/>
      </dsp:txXfrm>
    </dsp:sp>
    <dsp:sp modelId="{5937ED9D-5F75-4396-81E0-68A90C10120D}">
      <dsp:nvSpPr>
        <dsp:cNvPr id="0" name=""/>
        <dsp:cNvSpPr/>
      </dsp:nvSpPr>
      <dsp:spPr>
        <a:xfrm>
          <a:off x="85271" y="931672"/>
          <a:ext cx="325802" cy="434403"/>
        </a:xfrm>
        <a:prstGeom prst="rect">
          <a:avLst/>
        </a:prstGeom>
        <a:blipFill>
          <a:blip xmlns:r="http://schemas.openxmlformats.org/officeDocument/2006/relationships" r:embed="rId3"/>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1E8CEC-B8D9-4010-A254-9ABA2464D7D1}">
      <dsp:nvSpPr>
        <dsp:cNvPr id="0" name=""/>
        <dsp:cNvSpPr/>
      </dsp:nvSpPr>
      <dsp:spPr>
        <a:xfrm>
          <a:off x="1725814" y="827117"/>
          <a:ext cx="1515199" cy="63350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276"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Pest Identification</a:t>
          </a:r>
        </a:p>
      </dsp:txBody>
      <dsp:txXfrm>
        <a:off x="1725814" y="827117"/>
        <a:ext cx="1515199" cy="633501"/>
      </dsp:txXfrm>
    </dsp:sp>
    <dsp:sp modelId="{2DA17346-2079-41B3-A7A9-B464657538AF}">
      <dsp:nvSpPr>
        <dsp:cNvPr id="0" name=""/>
        <dsp:cNvSpPr/>
      </dsp:nvSpPr>
      <dsp:spPr>
        <a:xfrm>
          <a:off x="1760309" y="940647"/>
          <a:ext cx="325802" cy="434403"/>
        </a:xfrm>
        <a:prstGeom prst="rect">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21DB4-E61D-42EB-8556-8AB4E70BA2C6}">
      <dsp:nvSpPr>
        <dsp:cNvPr id="0" name=""/>
        <dsp:cNvSpPr/>
      </dsp:nvSpPr>
      <dsp:spPr>
        <a:xfrm>
          <a:off x="1831129" y="652970"/>
          <a:ext cx="902011" cy="175980"/>
        </a:xfrm>
        <a:custGeom>
          <a:avLst/>
          <a:gdLst/>
          <a:ahLst/>
          <a:cxnLst/>
          <a:rect l="0" t="0" r="0" b="0"/>
          <a:pathLst>
            <a:path>
              <a:moveTo>
                <a:pt x="0" y="0"/>
              </a:moveTo>
              <a:lnTo>
                <a:pt x="0" y="58028"/>
              </a:lnTo>
              <a:lnTo>
                <a:pt x="902011" y="58028"/>
              </a:lnTo>
              <a:lnTo>
                <a:pt x="902011" y="1759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27F5F-570A-46EE-BBC4-007A9F0131C3}">
      <dsp:nvSpPr>
        <dsp:cNvPr id="0" name=""/>
        <dsp:cNvSpPr/>
      </dsp:nvSpPr>
      <dsp:spPr>
        <a:xfrm>
          <a:off x="917221" y="652970"/>
          <a:ext cx="913907" cy="168908"/>
        </a:xfrm>
        <a:custGeom>
          <a:avLst/>
          <a:gdLst/>
          <a:ahLst/>
          <a:cxnLst/>
          <a:rect l="0" t="0" r="0" b="0"/>
          <a:pathLst>
            <a:path>
              <a:moveTo>
                <a:pt x="913907" y="0"/>
              </a:moveTo>
              <a:lnTo>
                <a:pt x="913907" y="50956"/>
              </a:lnTo>
              <a:lnTo>
                <a:pt x="0" y="50956"/>
              </a:lnTo>
              <a:lnTo>
                <a:pt x="0" y="1689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5F961-8FFE-4045-A349-39E46D879196}">
      <dsp:nvSpPr>
        <dsp:cNvPr id="0" name=""/>
        <dsp:cNvSpPr/>
      </dsp:nvSpPr>
      <dsp:spPr>
        <a:xfrm>
          <a:off x="771023" y="0"/>
          <a:ext cx="2120212" cy="652970"/>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108"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Helping Hand</a:t>
          </a:r>
          <a:endParaRPr lang="en-IN" sz="1400" kern="1200" dirty="0"/>
        </a:p>
      </dsp:txBody>
      <dsp:txXfrm>
        <a:off x="771023" y="0"/>
        <a:ext cx="2120212" cy="652970"/>
      </dsp:txXfrm>
    </dsp:sp>
    <dsp:sp modelId="{DFA8ED09-DD2A-4487-A956-34F065D40F70}">
      <dsp:nvSpPr>
        <dsp:cNvPr id="0" name=""/>
        <dsp:cNvSpPr/>
      </dsp:nvSpPr>
      <dsp:spPr>
        <a:xfrm>
          <a:off x="839811" y="95526"/>
          <a:ext cx="337005" cy="44934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4F981-3989-47E9-87F4-A9F23F2EB8B2}">
      <dsp:nvSpPr>
        <dsp:cNvPr id="0" name=""/>
        <dsp:cNvSpPr/>
      </dsp:nvSpPr>
      <dsp:spPr>
        <a:xfrm>
          <a:off x="143328" y="821879"/>
          <a:ext cx="1547786" cy="658474"/>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108"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Donate</a:t>
          </a:r>
        </a:p>
      </dsp:txBody>
      <dsp:txXfrm>
        <a:off x="143328" y="821879"/>
        <a:ext cx="1547786" cy="658474"/>
      </dsp:txXfrm>
    </dsp:sp>
    <dsp:sp modelId="{5937ED9D-5F75-4396-81E0-68A90C10120D}">
      <dsp:nvSpPr>
        <dsp:cNvPr id="0" name=""/>
        <dsp:cNvSpPr/>
      </dsp:nvSpPr>
      <dsp:spPr>
        <a:xfrm>
          <a:off x="223081" y="938988"/>
          <a:ext cx="337005" cy="449340"/>
        </a:xfrm>
        <a:prstGeom prst="rect">
          <a:avLst/>
        </a:prstGeom>
        <a:blipFill>
          <a:blip xmlns:r="http://schemas.openxmlformats.org/officeDocument/2006/relationships" r:embed="rId3"/>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1E8CEC-B8D9-4010-A254-9ABA2464D7D1}">
      <dsp:nvSpPr>
        <dsp:cNvPr id="0" name=""/>
        <dsp:cNvSpPr/>
      </dsp:nvSpPr>
      <dsp:spPr>
        <a:xfrm>
          <a:off x="1920099" y="828950"/>
          <a:ext cx="1626084" cy="655284"/>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108"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Farming Opportunities</a:t>
          </a:r>
        </a:p>
      </dsp:txBody>
      <dsp:txXfrm>
        <a:off x="1920099" y="828950"/>
        <a:ext cx="1626084" cy="655284"/>
      </dsp:txXfrm>
    </dsp:sp>
    <dsp:sp modelId="{2DA17346-2079-41B3-A7A9-B464657538AF}">
      <dsp:nvSpPr>
        <dsp:cNvPr id="0" name=""/>
        <dsp:cNvSpPr/>
      </dsp:nvSpPr>
      <dsp:spPr>
        <a:xfrm>
          <a:off x="1985108" y="934153"/>
          <a:ext cx="337005" cy="449340"/>
        </a:xfrm>
        <a:prstGeom prst="rect">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AB993-4501-4D35-8B0C-4196E37E81EB}">
      <dsp:nvSpPr>
        <dsp:cNvPr id="0" name=""/>
        <dsp:cNvSpPr/>
      </dsp:nvSpPr>
      <dsp:spPr>
        <a:xfrm>
          <a:off x="1874648" y="748939"/>
          <a:ext cx="1173136" cy="291064"/>
        </a:xfrm>
        <a:custGeom>
          <a:avLst/>
          <a:gdLst/>
          <a:ahLst/>
          <a:cxnLst/>
          <a:rect l="0" t="0" r="0" b="0"/>
          <a:pathLst>
            <a:path>
              <a:moveTo>
                <a:pt x="0" y="0"/>
              </a:moveTo>
              <a:lnTo>
                <a:pt x="0" y="213802"/>
              </a:lnTo>
              <a:lnTo>
                <a:pt x="1173136" y="213802"/>
              </a:lnTo>
              <a:lnTo>
                <a:pt x="1173136" y="291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321DB4-E61D-42EB-8556-8AB4E70BA2C6}">
      <dsp:nvSpPr>
        <dsp:cNvPr id="0" name=""/>
        <dsp:cNvSpPr/>
      </dsp:nvSpPr>
      <dsp:spPr>
        <a:xfrm>
          <a:off x="1736087" y="748939"/>
          <a:ext cx="138560" cy="303033"/>
        </a:xfrm>
        <a:custGeom>
          <a:avLst/>
          <a:gdLst/>
          <a:ahLst/>
          <a:cxnLst/>
          <a:rect l="0" t="0" r="0" b="0"/>
          <a:pathLst>
            <a:path>
              <a:moveTo>
                <a:pt x="138560" y="0"/>
              </a:moveTo>
              <a:lnTo>
                <a:pt x="138560" y="225770"/>
              </a:lnTo>
              <a:lnTo>
                <a:pt x="0" y="225770"/>
              </a:lnTo>
              <a:lnTo>
                <a:pt x="0" y="3030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A27F5F-570A-46EE-BBC4-007A9F0131C3}">
      <dsp:nvSpPr>
        <dsp:cNvPr id="0" name=""/>
        <dsp:cNvSpPr/>
      </dsp:nvSpPr>
      <dsp:spPr>
        <a:xfrm>
          <a:off x="625680" y="748939"/>
          <a:ext cx="1248967" cy="298790"/>
        </a:xfrm>
        <a:custGeom>
          <a:avLst/>
          <a:gdLst/>
          <a:ahLst/>
          <a:cxnLst/>
          <a:rect l="0" t="0" r="0" b="0"/>
          <a:pathLst>
            <a:path>
              <a:moveTo>
                <a:pt x="1248967" y="0"/>
              </a:moveTo>
              <a:lnTo>
                <a:pt x="1248967" y="221528"/>
              </a:lnTo>
              <a:lnTo>
                <a:pt x="0" y="221528"/>
              </a:lnTo>
              <a:lnTo>
                <a:pt x="0" y="2987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5F961-8FFE-4045-A349-39E46D879196}">
      <dsp:nvSpPr>
        <dsp:cNvPr id="0" name=""/>
        <dsp:cNvSpPr/>
      </dsp:nvSpPr>
      <dsp:spPr>
        <a:xfrm>
          <a:off x="1180245" y="174095"/>
          <a:ext cx="1388804" cy="574844"/>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564"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Useful  Sections</a:t>
          </a:r>
          <a:endParaRPr lang="en-IN" sz="1400" kern="1200" dirty="0"/>
        </a:p>
      </dsp:txBody>
      <dsp:txXfrm>
        <a:off x="1180245" y="174095"/>
        <a:ext cx="1388804" cy="574844"/>
      </dsp:txXfrm>
    </dsp:sp>
    <dsp:sp modelId="{DFA8ED09-DD2A-4487-A956-34F065D40F70}">
      <dsp:nvSpPr>
        <dsp:cNvPr id="0" name=""/>
        <dsp:cNvSpPr/>
      </dsp:nvSpPr>
      <dsp:spPr>
        <a:xfrm>
          <a:off x="1225304" y="313581"/>
          <a:ext cx="220748" cy="29433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4F981-3989-47E9-87F4-A9F23F2EB8B2}">
      <dsp:nvSpPr>
        <dsp:cNvPr id="0" name=""/>
        <dsp:cNvSpPr/>
      </dsp:nvSpPr>
      <dsp:spPr>
        <a:xfrm>
          <a:off x="118756" y="1047730"/>
          <a:ext cx="1013848" cy="451828"/>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564"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Weather Forecast</a:t>
          </a:r>
        </a:p>
      </dsp:txBody>
      <dsp:txXfrm>
        <a:off x="118756" y="1047730"/>
        <a:ext cx="1013848" cy="451828"/>
      </dsp:txXfrm>
    </dsp:sp>
    <dsp:sp modelId="{5937ED9D-5F75-4396-81E0-68A90C10120D}">
      <dsp:nvSpPr>
        <dsp:cNvPr id="0" name=""/>
        <dsp:cNvSpPr/>
      </dsp:nvSpPr>
      <dsp:spPr>
        <a:xfrm>
          <a:off x="154937" y="1130118"/>
          <a:ext cx="220748" cy="294331"/>
        </a:xfrm>
        <a:prstGeom prst="rect">
          <a:avLst/>
        </a:prstGeom>
        <a:blipFill>
          <a:blip xmlns:r="http://schemas.openxmlformats.org/officeDocument/2006/relationships" r:embed="rId3"/>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1E8CEC-B8D9-4010-A254-9ABA2464D7D1}">
      <dsp:nvSpPr>
        <dsp:cNvPr id="0" name=""/>
        <dsp:cNvSpPr/>
      </dsp:nvSpPr>
      <dsp:spPr>
        <a:xfrm>
          <a:off x="1222773" y="1051972"/>
          <a:ext cx="1026629" cy="451828"/>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564"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Forum</a:t>
          </a:r>
        </a:p>
      </dsp:txBody>
      <dsp:txXfrm>
        <a:off x="1222773" y="1051972"/>
        <a:ext cx="1026629" cy="451828"/>
      </dsp:txXfrm>
    </dsp:sp>
    <dsp:sp modelId="{2DA17346-2079-41B3-A7A9-B464657538AF}">
      <dsp:nvSpPr>
        <dsp:cNvPr id="0" name=""/>
        <dsp:cNvSpPr/>
      </dsp:nvSpPr>
      <dsp:spPr>
        <a:xfrm>
          <a:off x="1283588" y="1121954"/>
          <a:ext cx="220748" cy="294331"/>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9E917A-56CC-4541-AAD7-D2D381C23002}">
      <dsp:nvSpPr>
        <dsp:cNvPr id="0" name=""/>
        <dsp:cNvSpPr/>
      </dsp:nvSpPr>
      <dsp:spPr>
        <a:xfrm>
          <a:off x="2343853" y="1040004"/>
          <a:ext cx="1407862" cy="44537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564"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Individual Credit Sheet </a:t>
          </a:r>
          <a:endParaRPr lang="en-IN" sz="1400" kern="1200" dirty="0"/>
        </a:p>
      </dsp:txBody>
      <dsp:txXfrm>
        <a:off x="2343853" y="1040004"/>
        <a:ext cx="1407862" cy="445371"/>
      </dsp:txXfrm>
    </dsp:sp>
    <dsp:sp modelId="{9CD63C15-028D-46BD-B172-01030EC0C91C}">
      <dsp:nvSpPr>
        <dsp:cNvPr id="0" name=""/>
        <dsp:cNvSpPr/>
      </dsp:nvSpPr>
      <dsp:spPr>
        <a:xfrm>
          <a:off x="2395477" y="1125130"/>
          <a:ext cx="220748" cy="29433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E18C-F850-47BA-9A37-38C7A5161D7D}">
      <dsp:nvSpPr>
        <dsp:cNvPr id="0" name=""/>
        <dsp:cNvSpPr/>
      </dsp:nvSpPr>
      <dsp:spPr>
        <a:xfrm>
          <a:off x="11795067" y="0"/>
          <a:ext cx="1762434" cy="6233966"/>
        </a:xfrm>
        <a:prstGeom prst="roundRect">
          <a:avLst>
            <a:gd name="adj" fmla="val 10000"/>
          </a:avLst>
        </a:prstGeom>
        <a:solidFill>
          <a:srgbClr val="8BAA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4D3E2F">
                  <a:hueOff val="0"/>
                  <a:satOff val="0"/>
                  <a:lumOff val="0"/>
                  <a:alphaOff val="0"/>
                </a:srgbClr>
              </a:solidFill>
              <a:latin typeface="Corbel" panose="020B0503020204020204"/>
              <a:ea typeface="+mn-ea"/>
              <a:cs typeface="+mn-cs"/>
            </a:rPr>
            <a:t>Database</a:t>
          </a:r>
          <a:endParaRPr lang="en-IN" sz="2500" kern="1200" dirty="0">
            <a:solidFill>
              <a:srgbClr val="4D3E2F">
                <a:hueOff val="0"/>
                <a:satOff val="0"/>
                <a:lumOff val="0"/>
                <a:alphaOff val="0"/>
              </a:srgbClr>
            </a:solidFill>
            <a:latin typeface="Corbel" panose="020B0503020204020204"/>
            <a:ea typeface="+mn-ea"/>
            <a:cs typeface="+mn-cs"/>
          </a:endParaRPr>
        </a:p>
      </dsp:txBody>
      <dsp:txXfrm>
        <a:off x="11846687" y="51620"/>
        <a:ext cx="1659194" cy="1766949"/>
      </dsp:txXfrm>
    </dsp:sp>
    <dsp:sp modelId="{A3BD1877-737C-47CF-88C2-1B5C681E2526}">
      <dsp:nvSpPr>
        <dsp:cNvPr id="0" name=""/>
        <dsp:cNvSpPr/>
      </dsp:nvSpPr>
      <dsp:spPr>
        <a:xfrm>
          <a:off x="8496147" y="0"/>
          <a:ext cx="1762434" cy="6233966"/>
        </a:xfrm>
        <a:prstGeom prst="roundRect">
          <a:avLst>
            <a:gd name="adj" fmla="val 10000"/>
          </a:avLst>
        </a:prstGeom>
        <a:solidFill>
          <a:srgbClr val="8BAA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4D3E2F">
                  <a:hueOff val="0"/>
                  <a:satOff val="0"/>
                  <a:lumOff val="0"/>
                  <a:alphaOff val="0"/>
                </a:srgbClr>
              </a:solidFill>
              <a:latin typeface="Corbel" panose="020B0503020204020204"/>
              <a:ea typeface="+mn-ea"/>
              <a:cs typeface="+mn-cs"/>
            </a:rPr>
            <a:t>Request Type</a:t>
          </a:r>
          <a:endParaRPr lang="en-IN" sz="2500" kern="1200" dirty="0">
            <a:solidFill>
              <a:srgbClr val="4D3E2F">
                <a:hueOff val="0"/>
                <a:satOff val="0"/>
                <a:lumOff val="0"/>
                <a:alphaOff val="0"/>
              </a:srgbClr>
            </a:solidFill>
            <a:latin typeface="Corbel" panose="020B0503020204020204"/>
            <a:ea typeface="+mn-ea"/>
            <a:cs typeface="+mn-cs"/>
          </a:endParaRPr>
        </a:p>
      </dsp:txBody>
      <dsp:txXfrm>
        <a:off x="8547767" y="51620"/>
        <a:ext cx="1659194" cy="1766949"/>
      </dsp:txXfrm>
    </dsp:sp>
    <dsp:sp modelId="{F7A42ADC-3993-4B52-BDD7-A80D591BCB9E}">
      <dsp:nvSpPr>
        <dsp:cNvPr id="0" name=""/>
        <dsp:cNvSpPr/>
      </dsp:nvSpPr>
      <dsp:spPr>
        <a:xfrm>
          <a:off x="5895117" y="0"/>
          <a:ext cx="1762434" cy="6233966"/>
        </a:xfrm>
        <a:prstGeom prst="roundRect">
          <a:avLst>
            <a:gd name="adj" fmla="val 10000"/>
          </a:avLst>
        </a:prstGeom>
        <a:solidFill>
          <a:srgbClr val="8BAA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4D3E2F">
                  <a:hueOff val="0"/>
                  <a:satOff val="0"/>
                  <a:lumOff val="0"/>
                  <a:alphaOff val="0"/>
                </a:srgbClr>
              </a:solidFill>
              <a:latin typeface="Corbel" panose="020B0503020204020204"/>
              <a:ea typeface="+mn-ea"/>
              <a:cs typeface="+mn-cs"/>
            </a:rPr>
            <a:t>Backend</a:t>
          </a:r>
          <a:endParaRPr lang="en-IN" sz="2500" kern="1200" dirty="0">
            <a:solidFill>
              <a:srgbClr val="4D3E2F">
                <a:hueOff val="0"/>
                <a:satOff val="0"/>
                <a:lumOff val="0"/>
                <a:alphaOff val="0"/>
              </a:srgbClr>
            </a:solidFill>
            <a:latin typeface="Corbel" panose="020B0503020204020204"/>
            <a:ea typeface="+mn-ea"/>
            <a:cs typeface="+mn-cs"/>
          </a:endParaRPr>
        </a:p>
      </dsp:txBody>
      <dsp:txXfrm>
        <a:off x="5946737" y="51620"/>
        <a:ext cx="1659194" cy="1766949"/>
      </dsp:txXfrm>
    </dsp:sp>
    <dsp:sp modelId="{AE8A9542-E991-42F3-8825-46E751F47782}">
      <dsp:nvSpPr>
        <dsp:cNvPr id="0" name=""/>
        <dsp:cNvSpPr/>
      </dsp:nvSpPr>
      <dsp:spPr>
        <a:xfrm>
          <a:off x="2993855" y="0"/>
          <a:ext cx="1802829" cy="6233966"/>
        </a:xfrm>
        <a:prstGeom prst="roundRect">
          <a:avLst>
            <a:gd name="adj" fmla="val 10000"/>
          </a:avLst>
        </a:prstGeom>
        <a:solidFill>
          <a:srgbClr val="8BAA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4D3E2F">
                  <a:hueOff val="0"/>
                  <a:satOff val="0"/>
                  <a:lumOff val="0"/>
                  <a:alphaOff val="0"/>
                </a:srgbClr>
              </a:solidFill>
              <a:latin typeface="Corbel" panose="020B0503020204020204"/>
              <a:ea typeface="+mn-ea"/>
              <a:cs typeface="+mn-cs"/>
            </a:rPr>
            <a:t>Frontend</a:t>
          </a:r>
          <a:endParaRPr lang="en-IN" sz="2500" kern="1200" dirty="0">
            <a:solidFill>
              <a:srgbClr val="4D3E2F">
                <a:hueOff val="0"/>
                <a:satOff val="0"/>
                <a:lumOff val="0"/>
                <a:alphaOff val="0"/>
              </a:srgbClr>
            </a:solidFill>
            <a:latin typeface="Corbel" panose="020B0503020204020204"/>
            <a:ea typeface="+mn-ea"/>
            <a:cs typeface="+mn-cs"/>
          </a:endParaRPr>
        </a:p>
      </dsp:txBody>
      <dsp:txXfrm>
        <a:off x="3046658" y="52803"/>
        <a:ext cx="1697223" cy="1764583"/>
      </dsp:txXfrm>
    </dsp:sp>
    <dsp:sp modelId="{04B9A4C9-D6F3-49F0-98D8-8256BB41A452}">
      <dsp:nvSpPr>
        <dsp:cNvPr id="0" name=""/>
        <dsp:cNvSpPr/>
      </dsp:nvSpPr>
      <dsp:spPr>
        <a:xfrm>
          <a:off x="3129287" y="3332004"/>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React JS</a:t>
          </a:r>
          <a:endParaRPr lang="en-IN" sz="1500" kern="1200" dirty="0">
            <a:solidFill>
              <a:sysClr val="window" lastClr="FFFFFF"/>
            </a:solidFill>
            <a:latin typeface="Corbel" panose="020B0503020204020204"/>
            <a:ea typeface="+mn-ea"/>
            <a:cs typeface="+mn-cs"/>
          </a:endParaRPr>
        </a:p>
      </dsp:txBody>
      <dsp:txXfrm>
        <a:off x="3150795" y="3353512"/>
        <a:ext cx="1425679" cy="691331"/>
      </dsp:txXfrm>
    </dsp:sp>
    <dsp:sp modelId="{0AF3EA34-7FA2-455C-9DF6-D2AB0220A307}">
      <dsp:nvSpPr>
        <dsp:cNvPr id="0" name=""/>
        <dsp:cNvSpPr/>
      </dsp:nvSpPr>
      <dsp:spPr>
        <a:xfrm rot="38244">
          <a:off x="4597936" y="3696837"/>
          <a:ext cx="1485280" cy="21203"/>
        </a:xfrm>
        <a:custGeom>
          <a:avLst/>
          <a:gdLst/>
          <a:ahLst/>
          <a:cxnLst/>
          <a:rect l="0" t="0" r="0" b="0"/>
          <a:pathLst>
            <a:path>
              <a:moveTo>
                <a:pt x="0" y="10601"/>
              </a:moveTo>
              <a:lnTo>
                <a:pt x="1131890" y="10601"/>
              </a:lnTo>
            </a:path>
          </a:pathLst>
        </a:custGeom>
        <a:noFill/>
        <a:ln w="12700" cap="flat" cmpd="sng" algn="ctr">
          <a:solidFill>
            <a:srgbClr val="8BAA00">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5303860" y="3669896"/>
        <a:ext cx="0" cy="0"/>
      </dsp:txXfrm>
    </dsp:sp>
    <dsp:sp modelId="{38E6F39B-EE53-4614-9DCB-DC6E2CD9FBC0}">
      <dsp:nvSpPr>
        <dsp:cNvPr id="0" name=""/>
        <dsp:cNvSpPr/>
      </dsp:nvSpPr>
      <dsp:spPr>
        <a:xfrm>
          <a:off x="6083171" y="3348526"/>
          <a:ext cx="1224833"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Django</a:t>
          </a:r>
          <a:endParaRPr lang="en-IN" sz="1500" kern="1200" dirty="0">
            <a:solidFill>
              <a:sysClr val="window" lastClr="FFFFFF"/>
            </a:solidFill>
            <a:latin typeface="Corbel" panose="020B0503020204020204"/>
            <a:ea typeface="+mn-ea"/>
            <a:cs typeface="+mn-cs"/>
          </a:endParaRPr>
        </a:p>
      </dsp:txBody>
      <dsp:txXfrm>
        <a:off x="6104679" y="3370034"/>
        <a:ext cx="1181817" cy="691331"/>
      </dsp:txXfrm>
    </dsp:sp>
    <dsp:sp modelId="{CFDD010F-3981-43B9-B8B1-B819BC00E41D}">
      <dsp:nvSpPr>
        <dsp:cNvPr id="0" name=""/>
        <dsp:cNvSpPr/>
      </dsp:nvSpPr>
      <dsp:spPr>
        <a:xfrm rot="18299871">
          <a:off x="6826860" y="2780870"/>
          <a:ext cx="2256489" cy="21203"/>
        </a:xfrm>
        <a:custGeom>
          <a:avLst/>
          <a:gdLst/>
          <a:ahLst/>
          <a:cxnLst/>
          <a:rect l="0" t="0" r="0" b="0"/>
          <a:pathLst>
            <a:path>
              <a:moveTo>
                <a:pt x="0" y="10601"/>
              </a:moveTo>
              <a:lnTo>
                <a:pt x="1719606"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7876538" y="2805328"/>
        <a:ext cx="0" cy="0"/>
      </dsp:txXfrm>
    </dsp:sp>
    <dsp:sp modelId="{8CFB8968-A7B3-477B-8273-907C1972F7D9}">
      <dsp:nvSpPr>
        <dsp:cNvPr id="0" name=""/>
        <dsp:cNvSpPr/>
      </dsp:nvSpPr>
      <dsp:spPr>
        <a:xfrm>
          <a:off x="8602205" y="1500070"/>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Crop Suggestion – Watson Studio, ML service </a:t>
          </a:r>
          <a:endParaRPr lang="en-IN" sz="1500" kern="1200" dirty="0">
            <a:solidFill>
              <a:sysClr val="window" lastClr="FFFFFF"/>
            </a:solidFill>
            <a:latin typeface="Corbel" panose="020B0503020204020204"/>
            <a:ea typeface="+mn-ea"/>
            <a:cs typeface="+mn-cs"/>
          </a:endParaRPr>
        </a:p>
      </dsp:txBody>
      <dsp:txXfrm>
        <a:off x="8623713" y="1521578"/>
        <a:ext cx="1425679" cy="691331"/>
      </dsp:txXfrm>
    </dsp:sp>
    <dsp:sp modelId="{C5DF93CE-3B72-4A4A-8E44-356A1E5078DE}">
      <dsp:nvSpPr>
        <dsp:cNvPr id="0" name=""/>
        <dsp:cNvSpPr/>
      </dsp:nvSpPr>
      <dsp:spPr>
        <a:xfrm rot="19423671">
          <a:off x="7153673" y="3233926"/>
          <a:ext cx="1592816" cy="21203"/>
        </a:xfrm>
        <a:custGeom>
          <a:avLst/>
          <a:gdLst/>
          <a:ahLst/>
          <a:cxnLst/>
          <a:rect l="0" t="0" r="0" b="0"/>
          <a:pathLst>
            <a:path>
              <a:moveTo>
                <a:pt x="0" y="10601"/>
              </a:moveTo>
              <a:lnTo>
                <a:pt x="1213840"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7894419" y="3235983"/>
        <a:ext cx="0" cy="0"/>
      </dsp:txXfrm>
    </dsp:sp>
    <dsp:sp modelId="{631E304A-3A25-4DA3-B005-821E49246F20}">
      <dsp:nvSpPr>
        <dsp:cNvPr id="0" name=""/>
        <dsp:cNvSpPr/>
      </dsp:nvSpPr>
      <dsp:spPr>
        <a:xfrm>
          <a:off x="8592159" y="2406182"/>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Pest Identification – IBM COS</a:t>
          </a:r>
          <a:endParaRPr lang="en-IN" sz="1500" kern="1200" dirty="0">
            <a:solidFill>
              <a:sysClr val="window" lastClr="FFFFFF"/>
            </a:solidFill>
            <a:latin typeface="Corbel" panose="020B0503020204020204"/>
            <a:ea typeface="+mn-ea"/>
            <a:cs typeface="+mn-cs"/>
          </a:endParaRPr>
        </a:p>
      </dsp:txBody>
      <dsp:txXfrm>
        <a:off x="8613667" y="2427690"/>
        <a:ext cx="1425679" cy="691331"/>
      </dsp:txXfrm>
    </dsp:sp>
    <dsp:sp modelId="{027200BC-66AE-4E0E-B891-921A0338BE98}">
      <dsp:nvSpPr>
        <dsp:cNvPr id="0" name=""/>
        <dsp:cNvSpPr/>
      </dsp:nvSpPr>
      <dsp:spPr>
        <a:xfrm rot="4251">
          <a:off x="7308004" y="3705884"/>
          <a:ext cx="1270789" cy="21203"/>
        </a:xfrm>
        <a:custGeom>
          <a:avLst/>
          <a:gdLst/>
          <a:ahLst/>
          <a:cxnLst/>
          <a:rect l="0" t="0" r="0" b="0"/>
          <a:pathLst>
            <a:path>
              <a:moveTo>
                <a:pt x="0" y="10601"/>
              </a:moveTo>
              <a:lnTo>
                <a:pt x="968432"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7911668" y="3684677"/>
        <a:ext cx="0" cy="0"/>
      </dsp:txXfrm>
    </dsp:sp>
    <dsp:sp modelId="{CEC771E0-CB9E-4705-A184-28F4A316F62B}">
      <dsp:nvSpPr>
        <dsp:cNvPr id="0" name=""/>
        <dsp:cNvSpPr/>
      </dsp:nvSpPr>
      <dsp:spPr>
        <a:xfrm>
          <a:off x="8578794" y="3350098"/>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Weather Forecast – IBM Weather API</a:t>
          </a:r>
          <a:endParaRPr lang="en-IN" sz="1500" kern="1200" dirty="0">
            <a:solidFill>
              <a:sysClr val="window" lastClr="FFFFFF"/>
            </a:solidFill>
            <a:latin typeface="Corbel" panose="020B0503020204020204"/>
            <a:ea typeface="+mn-ea"/>
            <a:cs typeface="+mn-cs"/>
          </a:endParaRPr>
        </a:p>
      </dsp:txBody>
      <dsp:txXfrm>
        <a:off x="8600302" y="3371606"/>
        <a:ext cx="1425679" cy="691331"/>
      </dsp:txXfrm>
    </dsp:sp>
    <dsp:sp modelId="{4AFE0151-8B95-4EF2-96DE-22D31154593C}">
      <dsp:nvSpPr>
        <dsp:cNvPr id="0" name=""/>
        <dsp:cNvSpPr/>
      </dsp:nvSpPr>
      <dsp:spPr>
        <a:xfrm rot="3306044">
          <a:off x="6828241" y="4624741"/>
          <a:ext cx="2242593" cy="21203"/>
        </a:xfrm>
        <a:custGeom>
          <a:avLst/>
          <a:gdLst/>
          <a:ahLst/>
          <a:cxnLst/>
          <a:rect l="0" t="0" r="0" b="0"/>
          <a:pathLst>
            <a:path>
              <a:moveTo>
                <a:pt x="0" y="10601"/>
              </a:moveTo>
              <a:lnTo>
                <a:pt x="1709017"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7963443" y="4557284"/>
        <a:ext cx="0" cy="0"/>
      </dsp:txXfrm>
    </dsp:sp>
    <dsp:sp modelId="{E1277618-BC02-4539-8614-3B017B924789}">
      <dsp:nvSpPr>
        <dsp:cNvPr id="0" name=""/>
        <dsp:cNvSpPr/>
      </dsp:nvSpPr>
      <dsp:spPr>
        <a:xfrm>
          <a:off x="8591072" y="5187811"/>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Marketplace, Helping Hand, Forum, Account</a:t>
          </a:r>
          <a:endParaRPr lang="en-IN" sz="1500" kern="1200" dirty="0">
            <a:solidFill>
              <a:sysClr val="window" lastClr="FFFFFF"/>
            </a:solidFill>
            <a:latin typeface="Corbel" panose="020B0503020204020204"/>
            <a:ea typeface="+mn-ea"/>
            <a:cs typeface="+mn-cs"/>
          </a:endParaRPr>
        </a:p>
      </dsp:txBody>
      <dsp:txXfrm>
        <a:off x="8612580" y="5209319"/>
        <a:ext cx="1425679" cy="691331"/>
      </dsp:txXfrm>
    </dsp:sp>
    <dsp:sp modelId="{BA1E9DB4-649F-445F-84D9-21E8AD3ED688}">
      <dsp:nvSpPr>
        <dsp:cNvPr id="0" name=""/>
        <dsp:cNvSpPr/>
      </dsp:nvSpPr>
      <dsp:spPr>
        <a:xfrm rot="20512106">
          <a:off x="10011423" y="5241398"/>
          <a:ext cx="1947201" cy="21203"/>
        </a:xfrm>
        <a:custGeom>
          <a:avLst/>
          <a:gdLst/>
          <a:ahLst/>
          <a:cxnLst/>
          <a:rect l="0" t="0" r="0" b="0"/>
          <a:pathLst>
            <a:path>
              <a:moveTo>
                <a:pt x="0" y="10601"/>
              </a:moveTo>
              <a:lnTo>
                <a:pt x="1483907"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10923612" y="5220886"/>
        <a:ext cx="0" cy="0"/>
      </dsp:txXfrm>
    </dsp:sp>
    <dsp:sp modelId="{CD42C2DE-8665-47FA-A90C-E28D5A38D172}">
      <dsp:nvSpPr>
        <dsp:cNvPr id="0" name=""/>
        <dsp:cNvSpPr/>
      </dsp:nvSpPr>
      <dsp:spPr>
        <a:xfrm>
          <a:off x="11910280" y="4581841"/>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PostgreSQL</a:t>
          </a:r>
          <a:endParaRPr lang="en-IN" sz="1500" kern="1200" dirty="0">
            <a:solidFill>
              <a:sysClr val="window" lastClr="FFFFFF"/>
            </a:solidFill>
            <a:latin typeface="Corbel" panose="020B0503020204020204"/>
            <a:ea typeface="+mn-ea"/>
            <a:cs typeface="+mn-cs"/>
          </a:endParaRPr>
        </a:p>
      </dsp:txBody>
      <dsp:txXfrm>
        <a:off x="11931788" y="4603349"/>
        <a:ext cx="1425679" cy="691331"/>
      </dsp:txXfrm>
    </dsp:sp>
    <dsp:sp modelId="{ED479463-AB16-488E-8536-3AB79EE36E3E}">
      <dsp:nvSpPr>
        <dsp:cNvPr id="0" name=""/>
        <dsp:cNvSpPr/>
      </dsp:nvSpPr>
      <dsp:spPr>
        <a:xfrm rot="2098972">
          <a:off x="7166424" y="4154369"/>
          <a:ext cx="1567226" cy="21203"/>
        </a:xfrm>
        <a:custGeom>
          <a:avLst/>
          <a:gdLst/>
          <a:ahLst/>
          <a:cxnLst/>
          <a:rect l="0" t="0" r="0" b="0"/>
          <a:pathLst>
            <a:path>
              <a:moveTo>
                <a:pt x="0" y="10601"/>
              </a:moveTo>
              <a:lnTo>
                <a:pt x="1194339"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7940399" y="4110406"/>
        <a:ext cx="0" cy="0"/>
      </dsp:txXfrm>
    </dsp:sp>
    <dsp:sp modelId="{922D314C-42C7-4FD8-8450-A3D09AA0ED87}">
      <dsp:nvSpPr>
        <dsp:cNvPr id="0" name=""/>
        <dsp:cNvSpPr/>
      </dsp:nvSpPr>
      <dsp:spPr>
        <a:xfrm>
          <a:off x="8592071" y="4247067"/>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Invoice Verification – IBM MAX-OCR</a:t>
          </a:r>
          <a:endParaRPr lang="en-IN" sz="1500" kern="1200" dirty="0">
            <a:solidFill>
              <a:sysClr val="window" lastClr="FFFFFF"/>
            </a:solidFill>
            <a:latin typeface="Corbel" panose="020B0503020204020204"/>
            <a:ea typeface="+mn-ea"/>
            <a:cs typeface="+mn-cs"/>
          </a:endParaRPr>
        </a:p>
      </dsp:txBody>
      <dsp:txXfrm>
        <a:off x="8613579" y="4268575"/>
        <a:ext cx="1425679" cy="691331"/>
      </dsp:txXfrm>
    </dsp:sp>
    <dsp:sp modelId="{F4258FCE-DA5A-41BA-8808-1F7E5C1773D2}">
      <dsp:nvSpPr>
        <dsp:cNvPr id="0" name=""/>
        <dsp:cNvSpPr/>
      </dsp:nvSpPr>
      <dsp:spPr>
        <a:xfrm rot="608403">
          <a:off x="10045992" y="4770160"/>
          <a:ext cx="1891691" cy="21203"/>
        </a:xfrm>
        <a:custGeom>
          <a:avLst/>
          <a:gdLst/>
          <a:ahLst/>
          <a:cxnLst/>
          <a:rect l="0" t="0" r="0" b="0"/>
          <a:pathLst>
            <a:path>
              <a:moveTo>
                <a:pt x="0" y="10601"/>
              </a:moveTo>
              <a:lnTo>
                <a:pt x="1441604" y="10601"/>
              </a:lnTo>
            </a:path>
          </a:pathLst>
        </a:custGeom>
        <a:noFill/>
        <a:ln w="12700" cap="flat" cmpd="sng" algn="ctr">
          <a:solidFill>
            <a:srgbClr val="8BAA00">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rgbClr val="4D3E2F">
                <a:hueOff val="0"/>
                <a:satOff val="0"/>
                <a:lumOff val="0"/>
                <a:alphaOff val="0"/>
              </a:srgbClr>
            </a:solidFill>
            <a:latin typeface="Corbel" panose="020B0503020204020204"/>
            <a:ea typeface="+mn-ea"/>
            <a:cs typeface="+mn-cs"/>
          </a:endParaRPr>
        </a:p>
      </dsp:txBody>
      <dsp:txXfrm>
        <a:off x="10953611" y="4725882"/>
        <a:ext cx="0" cy="0"/>
      </dsp:txXfrm>
    </dsp:sp>
    <dsp:sp modelId="{A587D6D9-83B8-49CB-AC18-D1B178FA67D0}">
      <dsp:nvSpPr>
        <dsp:cNvPr id="0" name=""/>
        <dsp:cNvSpPr/>
      </dsp:nvSpPr>
      <dsp:spPr>
        <a:xfrm>
          <a:off x="11922911" y="4580108"/>
          <a:ext cx="1468695" cy="734347"/>
        </a:xfrm>
        <a:prstGeom prst="roundRect">
          <a:avLst>
            <a:gd name="adj" fmla="val 10000"/>
          </a:avLst>
        </a:prstGeom>
        <a:solidFill>
          <a:srgbClr val="8BAA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orbel" panose="020B0503020204020204"/>
              <a:ea typeface="+mn-ea"/>
              <a:cs typeface="+mn-cs"/>
            </a:rPr>
            <a:t>PostgreSQL</a:t>
          </a:r>
          <a:endParaRPr lang="en-IN" sz="1500" kern="1200" dirty="0">
            <a:solidFill>
              <a:sysClr val="window" lastClr="FFFFFF"/>
            </a:solidFill>
            <a:latin typeface="Corbel" panose="020B0503020204020204"/>
            <a:ea typeface="+mn-ea"/>
            <a:cs typeface="+mn-cs"/>
          </a:endParaRPr>
        </a:p>
      </dsp:txBody>
      <dsp:txXfrm>
        <a:off x="11944419" y="4601616"/>
        <a:ext cx="1425679" cy="691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27C36-5A98-4AF6-BFE7-3C1DF403ED4F}">
      <dsp:nvSpPr>
        <dsp:cNvPr id="0" name=""/>
        <dsp:cNvSpPr/>
      </dsp:nvSpPr>
      <dsp:spPr>
        <a:xfrm>
          <a:off x="4471422" y="942198"/>
          <a:ext cx="725669" cy="91440"/>
        </a:xfrm>
        <a:custGeom>
          <a:avLst/>
          <a:gdLst/>
          <a:ahLst/>
          <a:cxnLst/>
          <a:rect l="0" t="0" r="0" b="0"/>
          <a:pathLst>
            <a:path>
              <a:moveTo>
                <a:pt x="0" y="45720"/>
              </a:moveTo>
              <a:lnTo>
                <a:pt x="7256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4815350" y="984137"/>
        <a:ext cx="37813" cy="7562"/>
      </dsp:txXfrm>
    </dsp:sp>
    <dsp:sp modelId="{315A95BF-EB73-456E-B95A-135B27979FD3}">
      <dsp:nvSpPr>
        <dsp:cNvPr id="0" name=""/>
        <dsp:cNvSpPr/>
      </dsp:nvSpPr>
      <dsp:spPr>
        <a:xfrm>
          <a:off x="1185094" y="1480"/>
          <a:ext cx="3288128" cy="1972876"/>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CURRENT IMPLEMENTATION</a:t>
          </a:r>
        </a:p>
      </dsp:txBody>
      <dsp:txXfrm>
        <a:off x="1185094" y="1480"/>
        <a:ext cx="3288128" cy="1972876"/>
      </dsp:txXfrm>
    </dsp:sp>
    <dsp:sp modelId="{E174D5A6-F262-4982-8514-D55B2908B4D4}">
      <dsp:nvSpPr>
        <dsp:cNvPr id="0" name=""/>
        <dsp:cNvSpPr/>
      </dsp:nvSpPr>
      <dsp:spPr>
        <a:xfrm>
          <a:off x="8515819" y="942198"/>
          <a:ext cx="725669" cy="91440"/>
        </a:xfrm>
        <a:custGeom>
          <a:avLst/>
          <a:gdLst/>
          <a:ahLst/>
          <a:cxnLst/>
          <a:rect l="0" t="0" r="0" b="0"/>
          <a:pathLst>
            <a:path>
              <a:moveTo>
                <a:pt x="0" y="45720"/>
              </a:moveTo>
              <a:lnTo>
                <a:pt x="7256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8859747" y="984137"/>
        <a:ext cx="37813" cy="7562"/>
      </dsp:txXfrm>
    </dsp:sp>
    <dsp:sp modelId="{CE261396-3A9D-444F-92C5-9AC2B4288C4E}">
      <dsp:nvSpPr>
        <dsp:cNvPr id="0" name=""/>
        <dsp:cNvSpPr/>
      </dsp:nvSpPr>
      <dsp:spPr>
        <a:xfrm>
          <a:off x="5229491" y="1480"/>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Use ola merchant and ZOOP API's to validate the OLA receipt and electricity bill</a:t>
          </a:r>
          <a:endParaRPr lang="en-IN" sz="1800" kern="1200" dirty="0">
            <a:solidFill>
              <a:schemeClr val="tx1"/>
            </a:solidFill>
          </a:endParaRPr>
        </a:p>
      </dsp:txBody>
      <dsp:txXfrm>
        <a:off x="5229491" y="1480"/>
        <a:ext cx="3288128" cy="1972876"/>
      </dsp:txXfrm>
    </dsp:sp>
    <dsp:sp modelId="{2724B7F2-5014-41D3-A32A-919D214345B5}">
      <dsp:nvSpPr>
        <dsp:cNvPr id="0" name=""/>
        <dsp:cNvSpPr/>
      </dsp:nvSpPr>
      <dsp:spPr>
        <a:xfrm>
          <a:off x="12560217" y="942198"/>
          <a:ext cx="725669" cy="91440"/>
        </a:xfrm>
        <a:custGeom>
          <a:avLst/>
          <a:gdLst/>
          <a:ahLst/>
          <a:cxnLst/>
          <a:rect l="0" t="0" r="0" b="0"/>
          <a:pathLst>
            <a:path>
              <a:moveTo>
                <a:pt x="0" y="45720"/>
              </a:moveTo>
              <a:lnTo>
                <a:pt x="7256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2904145" y="984137"/>
        <a:ext cx="37813" cy="7562"/>
      </dsp:txXfrm>
    </dsp:sp>
    <dsp:sp modelId="{A8AED79D-D67F-45B6-A5F3-CE291D19A0F0}">
      <dsp:nvSpPr>
        <dsp:cNvPr id="0" name=""/>
        <dsp:cNvSpPr/>
      </dsp:nvSpPr>
      <dsp:spPr>
        <a:xfrm>
          <a:off x="9273889" y="1480"/>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Transit from self service to e-commerce – for Marketplace</a:t>
          </a:r>
          <a:endParaRPr lang="en-IN" sz="1800" kern="1200" dirty="0">
            <a:solidFill>
              <a:schemeClr val="tx1"/>
            </a:solidFill>
          </a:endParaRPr>
        </a:p>
      </dsp:txBody>
      <dsp:txXfrm>
        <a:off x="9273889" y="1480"/>
        <a:ext cx="3288128" cy="1972876"/>
      </dsp:txXfrm>
    </dsp:sp>
    <dsp:sp modelId="{B3FD0B5C-7867-463F-8D82-8BDD2E31404D}">
      <dsp:nvSpPr>
        <dsp:cNvPr id="0" name=""/>
        <dsp:cNvSpPr/>
      </dsp:nvSpPr>
      <dsp:spPr>
        <a:xfrm>
          <a:off x="2829158" y="1972557"/>
          <a:ext cx="12133192" cy="725669"/>
        </a:xfrm>
        <a:custGeom>
          <a:avLst/>
          <a:gdLst/>
          <a:ahLst/>
          <a:cxnLst/>
          <a:rect l="0" t="0" r="0" b="0"/>
          <a:pathLst>
            <a:path>
              <a:moveTo>
                <a:pt x="12133192" y="0"/>
              </a:moveTo>
              <a:lnTo>
                <a:pt x="12133192" y="379934"/>
              </a:lnTo>
              <a:lnTo>
                <a:pt x="0" y="379934"/>
              </a:lnTo>
              <a:lnTo>
                <a:pt x="0" y="72566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8591836" y="2331610"/>
        <a:ext cx="607836" cy="7562"/>
      </dsp:txXfrm>
    </dsp:sp>
    <dsp:sp modelId="{73C09852-ED6A-4A86-A387-FD7EE761AEDA}">
      <dsp:nvSpPr>
        <dsp:cNvPr id="0" name=""/>
        <dsp:cNvSpPr/>
      </dsp:nvSpPr>
      <dsp:spPr>
        <a:xfrm>
          <a:off x="13318286" y="1480"/>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Bring in Blockchain technology for transactions/wallet</a:t>
          </a:r>
          <a:endParaRPr lang="en-US" sz="1800" kern="1200" dirty="0">
            <a:solidFill>
              <a:schemeClr val="tx1"/>
            </a:solidFill>
          </a:endParaRPr>
        </a:p>
      </dsp:txBody>
      <dsp:txXfrm>
        <a:off x="13318286" y="1480"/>
        <a:ext cx="3288128" cy="1972876"/>
      </dsp:txXfrm>
    </dsp:sp>
    <dsp:sp modelId="{21134F4F-EDF4-44B1-94ED-13AA91B59E34}">
      <dsp:nvSpPr>
        <dsp:cNvPr id="0" name=""/>
        <dsp:cNvSpPr/>
      </dsp:nvSpPr>
      <dsp:spPr>
        <a:xfrm>
          <a:off x="4471422" y="3671345"/>
          <a:ext cx="725669" cy="91440"/>
        </a:xfrm>
        <a:custGeom>
          <a:avLst/>
          <a:gdLst/>
          <a:ahLst/>
          <a:cxnLst/>
          <a:rect l="0" t="0" r="0" b="0"/>
          <a:pathLst>
            <a:path>
              <a:moveTo>
                <a:pt x="0" y="45720"/>
              </a:moveTo>
              <a:lnTo>
                <a:pt x="7256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4815350" y="3713283"/>
        <a:ext cx="37813" cy="7562"/>
      </dsp:txXfrm>
    </dsp:sp>
    <dsp:sp modelId="{5FA607AC-6E77-4798-8F3C-4626C69614EE}">
      <dsp:nvSpPr>
        <dsp:cNvPr id="0" name=""/>
        <dsp:cNvSpPr/>
      </dsp:nvSpPr>
      <dsp:spPr>
        <a:xfrm>
          <a:off x="1185094" y="2730626"/>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Expand the data repository for the pest identification (harmful/harmless pests)</a:t>
          </a:r>
          <a:endParaRPr lang="en-US" sz="1800" kern="1200" dirty="0">
            <a:solidFill>
              <a:schemeClr val="tx1"/>
            </a:solidFill>
          </a:endParaRPr>
        </a:p>
      </dsp:txBody>
      <dsp:txXfrm>
        <a:off x="1185094" y="2730626"/>
        <a:ext cx="3288128" cy="1972876"/>
      </dsp:txXfrm>
    </dsp:sp>
    <dsp:sp modelId="{12E77988-EF92-433A-AF81-45EF829D3791}">
      <dsp:nvSpPr>
        <dsp:cNvPr id="0" name=""/>
        <dsp:cNvSpPr/>
      </dsp:nvSpPr>
      <dsp:spPr>
        <a:xfrm>
          <a:off x="8515819" y="3671345"/>
          <a:ext cx="725669" cy="91440"/>
        </a:xfrm>
        <a:custGeom>
          <a:avLst/>
          <a:gdLst/>
          <a:ahLst/>
          <a:cxnLst/>
          <a:rect l="0" t="0" r="0" b="0"/>
          <a:pathLst>
            <a:path>
              <a:moveTo>
                <a:pt x="0" y="45720"/>
              </a:moveTo>
              <a:lnTo>
                <a:pt x="7256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8859747" y="3713283"/>
        <a:ext cx="37813" cy="7562"/>
      </dsp:txXfrm>
    </dsp:sp>
    <dsp:sp modelId="{21F81594-B336-45AA-84D5-98EC9FFD071C}">
      <dsp:nvSpPr>
        <dsp:cNvPr id="0" name=""/>
        <dsp:cNvSpPr/>
      </dsp:nvSpPr>
      <dsp:spPr>
        <a:xfrm>
          <a:off x="5229491" y="2730626"/>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Identify and recommend crop disease and pests</a:t>
          </a:r>
          <a:endParaRPr lang="en-US" sz="1800" kern="1200" dirty="0">
            <a:solidFill>
              <a:schemeClr val="tx1"/>
            </a:solidFill>
          </a:endParaRPr>
        </a:p>
      </dsp:txBody>
      <dsp:txXfrm>
        <a:off x="5229491" y="2730626"/>
        <a:ext cx="3288128" cy="1972876"/>
      </dsp:txXfrm>
    </dsp:sp>
    <dsp:sp modelId="{81BE1B93-A077-4309-844B-6C3DAE73B14B}">
      <dsp:nvSpPr>
        <dsp:cNvPr id="0" name=""/>
        <dsp:cNvSpPr/>
      </dsp:nvSpPr>
      <dsp:spPr>
        <a:xfrm>
          <a:off x="12560217" y="3717065"/>
          <a:ext cx="715147" cy="92231"/>
        </a:xfrm>
        <a:custGeom>
          <a:avLst/>
          <a:gdLst/>
          <a:ahLst/>
          <a:cxnLst/>
          <a:rect l="0" t="0" r="0" b="0"/>
          <a:pathLst>
            <a:path>
              <a:moveTo>
                <a:pt x="0" y="0"/>
              </a:moveTo>
              <a:lnTo>
                <a:pt x="374673" y="0"/>
              </a:lnTo>
              <a:lnTo>
                <a:pt x="374673" y="92231"/>
              </a:lnTo>
              <a:lnTo>
                <a:pt x="715147" y="92231"/>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899005" y="3759399"/>
        <a:ext cx="37571" cy="7562"/>
      </dsp:txXfrm>
    </dsp:sp>
    <dsp:sp modelId="{013836C7-92D6-431C-BDB0-D7384C51F709}">
      <dsp:nvSpPr>
        <dsp:cNvPr id="0" name=""/>
        <dsp:cNvSpPr/>
      </dsp:nvSpPr>
      <dsp:spPr>
        <a:xfrm>
          <a:off x="9273889" y="2730626"/>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Enhance weather forecast features (flood, cyclone warning)</a:t>
          </a:r>
          <a:endParaRPr lang="en-US" sz="1800" kern="1200" dirty="0">
            <a:solidFill>
              <a:schemeClr val="tx1"/>
            </a:solidFill>
          </a:endParaRPr>
        </a:p>
      </dsp:txBody>
      <dsp:txXfrm>
        <a:off x="9273889" y="2730626"/>
        <a:ext cx="3288128" cy="1972876"/>
      </dsp:txXfrm>
    </dsp:sp>
    <dsp:sp modelId="{A19608C6-3430-4D48-8A51-51A73941503F}">
      <dsp:nvSpPr>
        <dsp:cNvPr id="0" name=""/>
        <dsp:cNvSpPr/>
      </dsp:nvSpPr>
      <dsp:spPr>
        <a:xfrm>
          <a:off x="2829158" y="4793935"/>
          <a:ext cx="12122670" cy="633437"/>
        </a:xfrm>
        <a:custGeom>
          <a:avLst/>
          <a:gdLst/>
          <a:ahLst/>
          <a:cxnLst/>
          <a:rect l="0" t="0" r="0" b="0"/>
          <a:pathLst>
            <a:path>
              <a:moveTo>
                <a:pt x="12122670" y="0"/>
              </a:moveTo>
              <a:lnTo>
                <a:pt x="12122670" y="333818"/>
              </a:lnTo>
              <a:lnTo>
                <a:pt x="0" y="333818"/>
              </a:lnTo>
              <a:lnTo>
                <a:pt x="0" y="633437"/>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586972" y="5106872"/>
        <a:ext cx="607042" cy="7562"/>
      </dsp:txXfrm>
    </dsp:sp>
    <dsp:sp modelId="{F6F26191-81E4-4624-95CF-CD83E99F0291}">
      <dsp:nvSpPr>
        <dsp:cNvPr id="0" name=""/>
        <dsp:cNvSpPr/>
      </dsp:nvSpPr>
      <dsp:spPr>
        <a:xfrm>
          <a:off x="13307764" y="2822858"/>
          <a:ext cx="3288128" cy="1972876"/>
        </a:xfrm>
        <a:prstGeom prst="rect">
          <a:avLst/>
        </a:prstGeom>
        <a:solidFill>
          <a:srgbClr val="CEEA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tx1"/>
            </a:solidFill>
          </a:endParaRPr>
        </a:p>
        <a:p>
          <a:pPr marL="0" lvl="0" indent="0" algn="ctr" defTabSz="800100">
            <a:lnSpc>
              <a:spcPct val="90000"/>
            </a:lnSpc>
            <a:spcBef>
              <a:spcPct val="0"/>
            </a:spcBef>
            <a:spcAft>
              <a:spcPct val="35000"/>
            </a:spcAft>
            <a:buNone/>
          </a:pPr>
          <a:r>
            <a:rPr lang="en-US" sz="1800" kern="1200" dirty="0">
              <a:solidFill>
                <a:schemeClr val="tx1"/>
              </a:solidFill>
            </a:rPr>
            <a:t>Identify </a:t>
          </a:r>
          <a:r>
            <a:rPr lang="en-US" sz="1800" kern="1200" dirty="0" err="1">
              <a:solidFill>
                <a:schemeClr val="tx1"/>
              </a:solidFill>
            </a:rPr>
            <a:t>GreenHouse</a:t>
          </a:r>
          <a:r>
            <a:rPr lang="en-US" sz="1800" kern="1200" dirty="0">
              <a:solidFill>
                <a:schemeClr val="tx1"/>
              </a:solidFill>
            </a:rPr>
            <a:t> Adoption Profile. Recommend individual Credit sheet</a:t>
          </a:r>
        </a:p>
      </dsp:txBody>
      <dsp:txXfrm>
        <a:off x="13307764" y="2822858"/>
        <a:ext cx="3288128" cy="1972876"/>
      </dsp:txXfrm>
    </dsp:sp>
    <dsp:sp modelId="{E786E99C-4352-4DA1-BF99-5E6AF8E252A2}">
      <dsp:nvSpPr>
        <dsp:cNvPr id="0" name=""/>
        <dsp:cNvSpPr/>
      </dsp:nvSpPr>
      <dsp:spPr>
        <a:xfrm>
          <a:off x="1185094" y="5459772"/>
          <a:ext cx="3288128" cy="197287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0" i="0" kern="1200" dirty="0"/>
            <a:t>FINAL APPLICATION</a:t>
          </a:r>
          <a:endParaRPr lang="en-US" sz="3400" kern="1200" dirty="0"/>
        </a:p>
      </dsp:txBody>
      <dsp:txXfrm>
        <a:off x="1185094" y="5459772"/>
        <a:ext cx="3288128" cy="19728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A0230-09B6-4C35-921B-357FE1810D57}">
      <dsp:nvSpPr>
        <dsp:cNvPr id="0" name=""/>
        <dsp:cNvSpPr/>
      </dsp:nvSpPr>
      <dsp:spPr>
        <a:xfrm>
          <a:off x="0" y="209264"/>
          <a:ext cx="5221975" cy="3133185"/>
        </a:xfrm>
        <a:prstGeom prst="rect">
          <a:avLst/>
        </a:prstGeom>
        <a:solidFill>
          <a:srgbClr val="CC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Wingdings" panose="05000000000000000000" pitchFamily="2" charset="2"/>
            <a:buNone/>
          </a:pPr>
          <a:r>
            <a:rPr lang="en-US" sz="3800" kern="1200" dirty="0"/>
            <a:t>Generate awareness</a:t>
          </a:r>
          <a:endParaRPr lang="en-IN" sz="3800" kern="1200" dirty="0"/>
        </a:p>
      </dsp:txBody>
      <dsp:txXfrm>
        <a:off x="0" y="209264"/>
        <a:ext cx="5221975" cy="3133185"/>
      </dsp:txXfrm>
    </dsp:sp>
    <dsp:sp modelId="{0EF7C723-B251-40D4-B961-7DABB7EF0E24}">
      <dsp:nvSpPr>
        <dsp:cNvPr id="0" name=""/>
        <dsp:cNvSpPr/>
      </dsp:nvSpPr>
      <dsp:spPr>
        <a:xfrm>
          <a:off x="5744172" y="209264"/>
          <a:ext cx="5221975" cy="3133185"/>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Wingdings" panose="05000000000000000000" pitchFamily="2" charset="2"/>
            <a:buNone/>
          </a:pPr>
          <a:r>
            <a:rPr lang="en-US" sz="3800" kern="1200" dirty="0"/>
            <a:t>Convert waste products to cheap, eco friendly energy. Generate income.</a:t>
          </a:r>
          <a:endParaRPr lang="en-IN" sz="3800" kern="1200" dirty="0"/>
        </a:p>
      </dsp:txBody>
      <dsp:txXfrm>
        <a:off x="5744172" y="209264"/>
        <a:ext cx="5221975" cy="3133185"/>
      </dsp:txXfrm>
    </dsp:sp>
    <dsp:sp modelId="{C3E94375-565C-4416-8B56-67FC36ACD6A4}">
      <dsp:nvSpPr>
        <dsp:cNvPr id="0" name=""/>
        <dsp:cNvSpPr/>
      </dsp:nvSpPr>
      <dsp:spPr>
        <a:xfrm>
          <a:off x="11488345" y="209264"/>
          <a:ext cx="5221975" cy="3133185"/>
        </a:xfrm>
        <a:prstGeom prst="rect">
          <a:avLst/>
        </a:prstGeom>
        <a:solidFill>
          <a:srgbClr val="E2B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Wingdings" panose="05000000000000000000" pitchFamily="2" charset="2"/>
            <a:buNone/>
          </a:pPr>
          <a:r>
            <a:rPr lang="en-US" sz="3800" kern="1200" dirty="0"/>
            <a:t>Philanthropic approach to society by redistributing surplus food/clothes to the under privileged</a:t>
          </a:r>
          <a:endParaRPr lang="en-IN" sz="3800" kern="1200" dirty="0"/>
        </a:p>
      </dsp:txBody>
      <dsp:txXfrm>
        <a:off x="11488345" y="209264"/>
        <a:ext cx="5221975" cy="3133185"/>
      </dsp:txXfrm>
    </dsp:sp>
    <dsp:sp modelId="{4EBB8032-F297-44BD-BEC3-F6AD052C54CB}">
      <dsp:nvSpPr>
        <dsp:cNvPr id="0" name=""/>
        <dsp:cNvSpPr/>
      </dsp:nvSpPr>
      <dsp:spPr>
        <a:xfrm>
          <a:off x="2872086" y="3864647"/>
          <a:ext cx="5221975" cy="3133185"/>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Wingdings" panose="05000000000000000000" pitchFamily="2" charset="2"/>
            <a:buNone/>
          </a:pPr>
          <a:r>
            <a:rPr lang="en-US" sz="3800" kern="1200" dirty="0"/>
            <a:t>Minimize the environmental degradation</a:t>
          </a:r>
          <a:endParaRPr lang="en-IN" sz="3800" kern="1200" dirty="0"/>
        </a:p>
      </dsp:txBody>
      <dsp:txXfrm>
        <a:off x="2872086" y="3864647"/>
        <a:ext cx="5221975" cy="3133185"/>
      </dsp:txXfrm>
    </dsp:sp>
    <dsp:sp modelId="{3ECBD223-B871-4BEA-892C-736840084845}">
      <dsp:nvSpPr>
        <dsp:cNvPr id="0" name=""/>
        <dsp:cNvSpPr/>
      </dsp:nvSpPr>
      <dsp:spPr>
        <a:xfrm>
          <a:off x="8616259" y="3864647"/>
          <a:ext cx="5221975" cy="3133185"/>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Wingdings" panose="05000000000000000000" pitchFamily="2" charset="2"/>
            <a:buNone/>
          </a:pPr>
          <a:r>
            <a:rPr lang="en-US" sz="3800" kern="1200" dirty="0"/>
            <a:t>Identify self resourcefulness towards environment and society</a:t>
          </a:r>
          <a:endParaRPr lang="en-IN" sz="3800" kern="1200" dirty="0"/>
        </a:p>
      </dsp:txBody>
      <dsp:txXfrm>
        <a:off x="8616259" y="3864647"/>
        <a:ext cx="5221975" cy="31331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48B7F-0EA6-4AD7-B80A-A9884E533E5A}">
      <dsp:nvSpPr>
        <dsp:cNvPr id="0" name=""/>
        <dsp:cNvSpPr/>
      </dsp:nvSpPr>
      <dsp:spPr>
        <a:xfrm>
          <a:off x="3616" y="0"/>
          <a:ext cx="5626091" cy="681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Papia Ghosh Majumdar</a:t>
          </a:r>
        </a:p>
        <a:p>
          <a:pPr marL="0" lvl="0" indent="0" algn="ctr" defTabSz="800100">
            <a:lnSpc>
              <a:spcPct val="90000"/>
            </a:lnSpc>
            <a:spcBef>
              <a:spcPct val="0"/>
            </a:spcBef>
            <a:spcAft>
              <a:spcPct val="35000"/>
            </a:spcAft>
            <a:buNone/>
          </a:pPr>
          <a:r>
            <a:rPr lang="en-US" sz="1100" kern="1200" dirty="0">
              <a:solidFill>
                <a:schemeClr val="bg1"/>
              </a:solidFill>
            </a:rPr>
            <a:t>papmajum@in.ibm.com</a:t>
          </a:r>
          <a:endParaRPr lang="en-IN" sz="1100" kern="1200" dirty="0">
            <a:solidFill>
              <a:schemeClr val="bg1"/>
            </a:solidFill>
          </a:endParaRPr>
        </a:p>
      </dsp:txBody>
      <dsp:txXfrm>
        <a:off x="3616" y="2725417"/>
        <a:ext cx="5626091" cy="2725417"/>
      </dsp:txXfrm>
    </dsp:sp>
    <dsp:sp modelId="{33A94DDB-9956-4A6D-A418-DA84E05EF22A}">
      <dsp:nvSpPr>
        <dsp:cNvPr id="0" name=""/>
        <dsp:cNvSpPr/>
      </dsp:nvSpPr>
      <dsp:spPr>
        <a:xfrm>
          <a:off x="1682206" y="408812"/>
          <a:ext cx="2268910" cy="2268910"/>
        </a:xfrm>
        <a:prstGeom prst="ellipse">
          <a:avLst/>
        </a:prstGeom>
        <a:blipFill rotWithShape="1">
          <a:blip xmlns:r="http://schemas.openxmlformats.org/officeDocument/2006/relationships" r:embed="rId1"/>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13C069-CBFF-4FB4-90E6-EAC8483AF6CF}">
      <dsp:nvSpPr>
        <dsp:cNvPr id="0" name=""/>
        <dsp:cNvSpPr/>
      </dsp:nvSpPr>
      <dsp:spPr>
        <a:xfrm>
          <a:off x="5798490" y="0"/>
          <a:ext cx="5626091" cy="681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Bharath K</a:t>
          </a:r>
        </a:p>
        <a:p>
          <a:pPr marL="0" lvl="0" indent="0" algn="ctr" defTabSz="800100">
            <a:lnSpc>
              <a:spcPct val="90000"/>
            </a:lnSpc>
            <a:spcBef>
              <a:spcPct val="0"/>
            </a:spcBef>
            <a:spcAft>
              <a:spcPct val="35000"/>
            </a:spcAft>
            <a:buNone/>
          </a:pPr>
          <a:r>
            <a:rPr lang="en-IN" sz="1300" kern="1200" dirty="0">
              <a:solidFill>
                <a:schemeClr val="bg1"/>
              </a:solidFill>
            </a:rPr>
            <a:t>bharatk7@in.ibm.com</a:t>
          </a:r>
        </a:p>
      </dsp:txBody>
      <dsp:txXfrm>
        <a:off x="5798490" y="2725417"/>
        <a:ext cx="5626091" cy="2725417"/>
      </dsp:txXfrm>
    </dsp:sp>
    <dsp:sp modelId="{88522770-763D-4D05-B12A-D858C7278C8F}">
      <dsp:nvSpPr>
        <dsp:cNvPr id="0" name=""/>
        <dsp:cNvSpPr/>
      </dsp:nvSpPr>
      <dsp:spPr>
        <a:xfrm>
          <a:off x="7477080" y="408812"/>
          <a:ext cx="2268910" cy="2268910"/>
        </a:xfrm>
        <a:prstGeom prst="ellipse">
          <a:avLst/>
        </a:prstGeom>
        <a:blipFill rotWithShape="1">
          <a:blip xmlns:r="http://schemas.openxmlformats.org/officeDocument/2006/relationships" r:embed="rId2"/>
          <a:srcRect/>
          <a:stretch>
            <a:fillRect t="-3000" b="-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33330E-7F80-4016-A354-CE2E74BFBCC3}">
      <dsp:nvSpPr>
        <dsp:cNvPr id="0" name=""/>
        <dsp:cNvSpPr/>
      </dsp:nvSpPr>
      <dsp:spPr>
        <a:xfrm>
          <a:off x="11593364" y="0"/>
          <a:ext cx="5626091" cy="681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Manoj </a:t>
          </a:r>
          <a:r>
            <a:rPr lang="en-US" sz="1800" kern="1200" dirty="0" err="1">
              <a:solidFill>
                <a:schemeClr val="bg1"/>
              </a:solidFill>
            </a:rPr>
            <a:t>Agnihotram</a:t>
          </a:r>
          <a:endParaRPr lang="en-US" sz="1800" kern="1200" dirty="0">
            <a:solidFill>
              <a:schemeClr val="bg1"/>
            </a:solidFill>
          </a:endParaRPr>
        </a:p>
        <a:p>
          <a:pPr marL="0" lvl="0" indent="0" algn="ctr" defTabSz="800100">
            <a:lnSpc>
              <a:spcPct val="90000"/>
            </a:lnSpc>
            <a:spcBef>
              <a:spcPct val="0"/>
            </a:spcBef>
            <a:spcAft>
              <a:spcPct val="35000"/>
            </a:spcAft>
            <a:buNone/>
          </a:pPr>
          <a:r>
            <a:rPr lang="en-IN" sz="1300" kern="1200" dirty="0">
              <a:solidFill>
                <a:schemeClr val="bg1"/>
              </a:solidFill>
            </a:rPr>
            <a:t>vikhagni@in.ibm.com</a:t>
          </a:r>
        </a:p>
      </dsp:txBody>
      <dsp:txXfrm>
        <a:off x="11593364" y="2725417"/>
        <a:ext cx="5626091" cy="2725417"/>
      </dsp:txXfrm>
    </dsp:sp>
    <dsp:sp modelId="{57D14659-CAA7-40B4-873B-49536A6D59AD}">
      <dsp:nvSpPr>
        <dsp:cNvPr id="0" name=""/>
        <dsp:cNvSpPr/>
      </dsp:nvSpPr>
      <dsp:spPr>
        <a:xfrm>
          <a:off x="13271955" y="408812"/>
          <a:ext cx="2268910" cy="2268910"/>
        </a:xfrm>
        <a:prstGeom prst="ellipse">
          <a:avLst/>
        </a:prstGeom>
        <a:blipFill rotWithShape="1">
          <a:blip xmlns:r="http://schemas.openxmlformats.org/officeDocument/2006/relationships" r:embed="rId3"/>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87A85-857F-4419-A78A-A46C2F91764A}">
      <dsp:nvSpPr>
        <dsp:cNvPr id="0" name=""/>
        <dsp:cNvSpPr/>
      </dsp:nvSpPr>
      <dsp:spPr>
        <a:xfrm>
          <a:off x="688922" y="5450835"/>
          <a:ext cx="15845226" cy="1022031"/>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pic>
        <p:nvPicPr>
          <p:cNvPr id="5" name="Picture"/>
          <p:cNvPicPr>
            <a:picLocks noChangeAspect="1"/>
          </p:cNvPicPr>
          <p:nvPr userDrawn="1"/>
        </p:nvPicPr>
        <p:blipFill>
          <a:blip r:embed="rId2"/>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pic>
        <p:nvPicPr>
          <p:cNvPr id="6" name="Picture"/>
          <p:cNvPicPr>
            <a:picLocks noChangeAspect="1"/>
          </p:cNvPicPr>
          <p:nvPr userDrawn="1"/>
        </p:nvPicPr>
        <p:blipFill>
          <a:blip r:embed="rId2"/>
          <a:stretch>
            <a:fillRect/>
          </a:stretch>
        </p:blipFill>
        <p:spPr>
          <a:xfrm>
            <a:off x="16787625" y="9393796"/>
            <a:ext cx="1043178" cy="416601"/>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9318"/>
            <a:ext cx="8266176" cy="161083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9318"/>
            <a:ext cx="8266176" cy="161083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8" y="183049"/>
            <a:ext cx="17556344" cy="8816876"/>
          </a:xfrm>
        </p:spPr>
        <p:txBody>
          <a:bodyPr/>
          <a:lstStyle>
            <a:lvl1pPr>
              <a:defRPr sz="19200"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 text 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8247888" cy="112471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4DB84F28-E60E-6B4F-AF6F-2B269A2ACE7C}"/>
              </a:ext>
            </a:extLst>
          </p:cNvPr>
          <p:cNvSpPr>
            <a:spLocks noGrp="1"/>
          </p:cNvSpPr>
          <p:nvPr>
            <p:ph type="body" sz="quarter" idx="13"/>
          </p:nvPr>
        </p:nvSpPr>
        <p:spPr>
          <a:xfrm>
            <a:off x="393192" y="2304288"/>
            <a:ext cx="13780008" cy="6693408"/>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6127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op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93192" y="337858"/>
            <a:ext cx="17410176" cy="2942551"/>
          </a:xfrm>
        </p:spPr>
        <p:txBody>
          <a:bodyPr/>
          <a:lstStyle>
            <a:lvl1pPr>
              <a:defRPr sz="9600" b="0" i="0">
                <a:latin typeface="IBM Plex Sans ExtraLight" panose="020B03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438912" y="5074920"/>
            <a:ext cx="3675888" cy="39246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5074920"/>
            <a:ext cx="3675888" cy="39246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5074920"/>
            <a:ext cx="3675888" cy="39246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5074920"/>
            <a:ext cx="3675888" cy="39246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081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40846747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3txt">
    <p:spTree>
      <p:nvGrpSpPr>
        <p:cNvPr id="1" name=""/>
        <p:cNvGrpSpPr/>
        <p:nvPr/>
      </p:nvGrpSpPr>
      <p:grpSpPr>
        <a:xfrm>
          <a:off x="0" y="0"/>
          <a:ext cx="0" cy="0"/>
          <a:chOff x="0" y="0"/>
          <a:chExt cx="0" cy="0"/>
        </a:xfrm>
      </p:grpSpPr>
      <p:sp>
        <p:nvSpPr>
          <p:cNvPr id="2" name="Title"/>
          <p:cNvSpPr>
            <a:spLocks noGrp="1"/>
          </p:cNvSpPr>
          <p:nvPr>
            <p:ph type="title"/>
          </p:nvPr>
        </p:nvSpPr>
        <p:spPr>
          <a:xfrm>
            <a:off x="420624" y="1244376"/>
            <a:ext cx="8284464" cy="7690238"/>
          </a:xfrm>
        </p:spPr>
        <p:txBody>
          <a:bodyPr/>
          <a:lstStyle/>
          <a:p>
            <a:r>
              <a:rPr lang="en-US" dirty="0"/>
              <a:t>Click to edit Master title style</a:t>
            </a:r>
          </a:p>
        </p:txBody>
      </p:sp>
      <p:sp>
        <p:nvSpPr>
          <p:cNvPr id="6" name="Text Placeholder"/>
          <p:cNvSpPr>
            <a:spLocks noGrp="1"/>
          </p:cNvSpPr>
          <p:nvPr>
            <p:ph type="body" sz="quarter" idx="12"/>
          </p:nvPr>
        </p:nvSpPr>
        <p:spPr>
          <a:xfrm>
            <a:off x="438912" y="402336"/>
            <a:ext cx="8247888" cy="759714"/>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9893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3t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2DE8B5D-9D0F-5740-927D-B3825C157B05}"/>
              </a:ext>
            </a:extLst>
          </p:cNvPr>
          <p:cNvSpPr>
            <a:spLocks noGrp="1"/>
          </p:cNvSpPr>
          <p:nvPr>
            <p:ph type="body" sz="quarter" idx="14"/>
          </p:nvPr>
        </p:nvSpPr>
        <p:spPr>
          <a:xfrm>
            <a:off x="438912" y="402336"/>
            <a:ext cx="8247888" cy="112471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331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half-image 3txt">
    <p:spTree>
      <p:nvGrpSpPr>
        <p:cNvPr id="1" name=""/>
        <p:cNvGrpSpPr/>
        <p:nvPr/>
      </p:nvGrpSpPr>
      <p:grpSpPr>
        <a:xfrm>
          <a:off x="0" y="0"/>
          <a:ext cx="0" cy="0"/>
          <a:chOff x="0" y="0"/>
          <a:chExt cx="0" cy="0"/>
        </a:xfrm>
      </p:grpSpPr>
      <p:sp>
        <p:nvSpPr>
          <p:cNvPr id="2" name="Title"/>
          <p:cNvSpPr>
            <a:spLocks noGrp="1"/>
          </p:cNvSpPr>
          <p:nvPr>
            <p:ph type="title"/>
          </p:nvPr>
        </p:nvSpPr>
        <p:spPr>
          <a:xfrm>
            <a:off x="420624" y="2516384"/>
            <a:ext cx="8284464" cy="5186165"/>
          </a:xfrm>
        </p:spPr>
        <p:txBody>
          <a:bodyPr/>
          <a:lstStyle/>
          <a:p>
            <a:r>
              <a:rPr lang="en-US" dirty="0"/>
              <a:t>Click to edit Master title style</a:t>
            </a:r>
          </a:p>
        </p:txBody>
      </p:sp>
      <p:sp>
        <p:nvSpPr>
          <p:cNvPr id="8" name="Text Placeholder"/>
          <p:cNvSpPr>
            <a:spLocks noGrp="1"/>
          </p:cNvSpPr>
          <p:nvPr>
            <p:ph type="body" sz="quarter" idx="13"/>
          </p:nvPr>
        </p:nvSpPr>
        <p:spPr>
          <a:xfrm>
            <a:off x="438912" y="402336"/>
            <a:ext cx="8247888" cy="112471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5701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GB">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 GW">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999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3tx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2521441"/>
            <a:ext cx="8247888" cy="6678315"/>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2336"/>
            <a:ext cx="8247888" cy="112471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0" y="2523743"/>
            <a:ext cx="8247888" cy="6675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9441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5020056" y="1229854"/>
            <a:ext cx="9153144" cy="7769684"/>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2336"/>
            <a:ext cx="3675888" cy="90735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0" y="1232156"/>
            <a:ext cx="3681167" cy="77673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181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bar (2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56DBB-AE92-274B-A659-6C2A93317791}"/>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1197864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38083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0026"/>
            <a:ext cx="18288000" cy="8246499"/>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82636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title, text 1/4 imag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F56CD280-2CD4-264F-8145-C0963CD6D6F0}"/>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49400"/>
            <a:ext cx="8284464" cy="17349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22431"/>
            <a:ext cx="8247888" cy="60923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5148263"/>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4" name="Text Placeholder 13">
            <a:extLst>
              <a:ext uri="{FF2B5EF4-FFF2-40B4-BE49-F238E27FC236}">
                <a16:creationId xmlns:a16="http://schemas.microsoft.com/office/drawing/2014/main" id="{3F2FA9E2-B78F-EC43-A438-30397DC3D699}"/>
              </a:ext>
            </a:extLst>
          </p:cNvPr>
          <p:cNvSpPr>
            <a:spLocks noGrp="1"/>
          </p:cNvSpPr>
          <p:nvPr>
            <p:ph type="body" sz="quarter" idx="15"/>
          </p:nvPr>
        </p:nvSpPr>
        <p:spPr>
          <a:xfrm>
            <a:off x="438912" y="402336"/>
            <a:ext cx="8247888" cy="64269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9">
            <a:extLst>
              <a:ext uri="{FF2B5EF4-FFF2-40B4-BE49-F238E27FC236}">
                <a16:creationId xmlns:a16="http://schemas.microsoft.com/office/drawing/2014/main" id="{DCFCCB7F-F60A-B247-B852-58A6F623CF40}"/>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vl3pPr marL="338338" indent="0">
              <a:buNone/>
              <a:defRPr/>
            </a:lvl3pPr>
          </a:lstStyle>
          <a:p>
            <a:pPr lvl="0"/>
            <a:r>
              <a:rPr lang="en-US" dirty="0"/>
              <a:t>#x</a:t>
            </a:r>
          </a:p>
          <a:p>
            <a:pPr lvl="1"/>
            <a:r>
              <a:rPr lang="en-US" dirty="0"/>
              <a:t>Second level</a:t>
            </a:r>
          </a:p>
        </p:txBody>
      </p:sp>
      <p:sp>
        <p:nvSpPr>
          <p:cNvPr id="22" name="Text Placeholder 21">
            <a:extLst>
              <a:ext uri="{FF2B5EF4-FFF2-40B4-BE49-F238E27FC236}">
                <a16:creationId xmlns:a16="http://schemas.microsoft.com/office/drawing/2014/main" id="{E00515E3-629F-9A46-93A4-CAF744D2CA98}"/>
              </a:ext>
            </a:extLst>
          </p:cNvPr>
          <p:cNvSpPr>
            <a:spLocks noGrp="1"/>
          </p:cNvSpPr>
          <p:nvPr>
            <p:ph type="body" sz="quarter" idx="19" hasCustomPrompt="1"/>
          </p:nvPr>
        </p:nvSpPr>
        <p:spPr>
          <a:xfrm>
            <a:off x="14008608" y="5541264"/>
            <a:ext cx="3483864" cy="2980944"/>
          </a:xfrm>
        </p:spPr>
        <p:txBody>
          <a:bodyPr/>
          <a:lstStyle>
            <a:lvl1pPr marL="173736" indent="-173736">
              <a:spcBef>
                <a:spcPts val="0"/>
              </a:spcBef>
              <a:defRPr sz="2600" b="1" i="1">
                <a:latin typeface="IBM Plex Sans" panose="020B0503050203000203" pitchFamily="34" charset="0"/>
              </a:defRPr>
            </a:lvl1pPr>
            <a:lvl2pPr marL="173736" indent="0">
              <a:spcBef>
                <a:spcPts val="1600"/>
              </a:spcBef>
              <a:buFontTx/>
              <a:buNone/>
              <a:defRPr sz="1300" b="1" i="0">
                <a:latin typeface="IBM Plex Sans" panose="020B0503050203000203" pitchFamily="34" charset="0"/>
              </a:defRPr>
            </a:lvl2pPr>
            <a:lvl3pPr marL="338338" indent="0">
              <a:buNone/>
              <a:defRPr/>
            </a:lvl3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278615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99447"/>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4BC4BA91-9A68-F744-82D0-EBC31189A047}"/>
              </a:ext>
            </a:extLst>
          </p:cNvPr>
          <p:cNvPicPr>
            <a:picLocks noChangeAspect="1"/>
          </p:cNvPicPr>
          <p:nvPr userDrawn="1"/>
        </p:nvPicPr>
        <p:blipFill>
          <a:blip r:embed="rId2"/>
          <a:stretch>
            <a:fillRect/>
          </a:stretch>
        </p:blipFill>
        <p:spPr>
          <a:xfrm>
            <a:off x="7846392" y="4630053"/>
            <a:ext cx="2595216" cy="1036423"/>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med text blue">
    <p:bg>
      <p:bgPr>
        <a:solidFill>
          <a:srgbClr val="3D3D3D"/>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1" y="402711"/>
            <a:ext cx="8247889" cy="11212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47F64DC-51B4-9143-87A2-21DF28F14271}"/>
              </a:ext>
            </a:extLst>
          </p:cNvPr>
          <p:cNvSpPr>
            <a:spLocks noGrp="1"/>
          </p:cNvSpPr>
          <p:nvPr>
            <p:ph type="body" sz="quarter" idx="13"/>
          </p:nvPr>
        </p:nvSpPr>
        <p:spPr>
          <a:xfrm>
            <a:off x="389468" y="2302404"/>
            <a:ext cx="13783732" cy="6697134"/>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95958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8" y="183049"/>
            <a:ext cx="17556344" cy="8816876"/>
          </a:xfrm>
        </p:spPr>
        <p:txBody>
          <a:bodyPr/>
          <a:lstStyle>
            <a:lvl1pPr>
              <a:defRPr sz="19200"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pic>
        <p:nvPicPr>
          <p:cNvPr id="6" name="Picture"/>
          <p:cNvPicPr>
            <a:picLocks noChangeAspect="1"/>
          </p:cNvPicPr>
          <p:nvPr userDrawn="1"/>
        </p:nvPicPr>
        <p:blipFill>
          <a:blip r:embed="rId2"/>
          <a:stretch>
            <a:fillRect/>
          </a:stretch>
        </p:blipFill>
        <p:spPr>
          <a:xfrm>
            <a:off x="16787625" y="9393796"/>
            <a:ext cx="1043178" cy="416601"/>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9318"/>
            <a:ext cx="8266176" cy="161083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9318"/>
            <a:ext cx="8266176" cy="161083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8" y="183049"/>
            <a:ext cx="17556344" cy="8816876"/>
          </a:xfrm>
        </p:spPr>
        <p:txBody>
          <a:bodyPr/>
          <a:lstStyle>
            <a:lvl1pPr>
              <a:defRPr sz="19200"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d text whit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8247888" cy="112471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7AE64A27-EFD4-2C4B-96D7-5E8A92E0994A}"/>
              </a:ext>
            </a:extLst>
          </p:cNvPr>
          <p:cNvSpPr>
            <a:spLocks noGrp="1"/>
          </p:cNvSpPr>
          <p:nvPr>
            <p:ph type="body" sz="quarter" idx="13"/>
          </p:nvPr>
        </p:nvSpPr>
        <p:spPr>
          <a:xfrm>
            <a:off x="393192" y="2304288"/>
            <a:ext cx="13780008" cy="6693408"/>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5469769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t top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93192" y="338328"/>
            <a:ext cx="17410176" cy="2944368"/>
          </a:xfrm>
        </p:spPr>
        <p:txBody>
          <a:bodyPr/>
          <a:lstStyle>
            <a:lvl1pPr>
              <a:defRPr sz="9600" b="0" i="0">
                <a:latin typeface="IBM Plex Sans ExtraLight" panose="020B03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438912" y="5071483"/>
            <a:ext cx="3675888" cy="39280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5071483"/>
            <a:ext cx="3675888" cy="39280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5071483"/>
            <a:ext cx="3675888" cy="39280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5071483"/>
            <a:ext cx="3675888" cy="39280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5823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46038" y="183049"/>
            <a:ext cx="17556344" cy="8816876"/>
          </a:xfrm>
        </p:spPr>
        <p:txBody>
          <a:bodyPr/>
          <a:lstStyle>
            <a:lvl1pPr>
              <a:defRPr sz="19200"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8476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 text blu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1" y="402711"/>
            <a:ext cx="8247889" cy="11212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47F64DC-51B4-9143-87A2-21DF28F14271}"/>
              </a:ext>
            </a:extLst>
          </p:cNvPr>
          <p:cNvSpPr>
            <a:spLocks noGrp="1"/>
          </p:cNvSpPr>
          <p:nvPr>
            <p:ph type="body" sz="quarter" idx="13"/>
          </p:nvPr>
        </p:nvSpPr>
        <p:spPr>
          <a:xfrm>
            <a:off x="389468" y="2302404"/>
            <a:ext cx="13783732" cy="6697134"/>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8091413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0026"/>
            <a:ext cx="18288000" cy="8246499"/>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99447"/>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1" y="402711"/>
            <a:ext cx="8247889" cy="11212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47F64DC-51B4-9143-87A2-21DF28F14271}"/>
              </a:ext>
            </a:extLst>
          </p:cNvPr>
          <p:cNvSpPr>
            <a:spLocks noGrp="1"/>
          </p:cNvSpPr>
          <p:nvPr>
            <p:ph type="body" sz="quarter" idx="13"/>
          </p:nvPr>
        </p:nvSpPr>
        <p:spPr>
          <a:xfrm>
            <a:off x="389468" y="2302404"/>
            <a:ext cx="13783732" cy="6697134"/>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32091647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78DAECD0-9FC7-CD4D-A704-DCB8CAE6CDF4}"/>
              </a:ext>
            </a:extLst>
          </p:cNvPr>
          <p:cNvPicPr>
            <a:picLocks noChangeAspect="1"/>
          </p:cNvPicPr>
          <p:nvPr userDrawn="1"/>
        </p:nvPicPr>
        <p:blipFill>
          <a:blip r:embed="rId2"/>
          <a:stretch>
            <a:fillRect/>
          </a:stretch>
        </p:blipFill>
        <p:spPr>
          <a:xfrm>
            <a:off x="7846392" y="4630053"/>
            <a:ext cx="2595216" cy="1036423"/>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 text blue">
    <p:bg>
      <p:bgPr>
        <a:solidFill>
          <a:srgbClr val="3D3D3D"/>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1" y="402711"/>
            <a:ext cx="8247889" cy="11212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47F64DC-51B4-9143-87A2-21DF28F14271}"/>
              </a:ext>
            </a:extLst>
          </p:cNvPr>
          <p:cNvSpPr>
            <a:spLocks noGrp="1"/>
          </p:cNvSpPr>
          <p:nvPr>
            <p:ph type="body" sz="quarter" idx="13"/>
          </p:nvPr>
        </p:nvSpPr>
        <p:spPr>
          <a:xfrm>
            <a:off x="389468" y="2302404"/>
            <a:ext cx="13783732" cy="6697134"/>
          </a:xfrm>
        </p:spPr>
        <p:txBody>
          <a:bodyPr/>
          <a:lstStyle>
            <a:lvl1pPr>
              <a:defRPr sz="9600"/>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100681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1" r:id="rId2"/>
    <p:sldLayoutId id="2147483860" r:id="rId3"/>
    <p:sldLayoutId id="2147483978" r:id="rId4"/>
    <p:sldLayoutId id="2147483864" r:id="rId5"/>
    <p:sldLayoutId id="2147483962" r:id="rId6"/>
    <p:sldLayoutId id="2147483963" r:id="rId7"/>
    <p:sldLayoutId id="2147483964" r:id="rId8"/>
    <p:sldLayoutId id="2147483977"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5" r:id="rId7"/>
    <p:sldLayoutId id="2147483973" r:id="rId8"/>
    <p:sldLayoutId id="2147483898" r:id="rId9"/>
    <p:sldLayoutId id="2147483899" r:id="rId10"/>
    <p:sldLayoutId id="2147483900" r:id="rId11"/>
    <p:sldLayoutId id="2147483976" r:id="rId12"/>
    <p:sldLayoutId id="2147483969" r:id="rId13"/>
    <p:sldLayoutId id="2147483901" r:id="rId14"/>
    <p:sldLayoutId id="2147483902" r:id="rId15"/>
    <p:sldLayoutId id="2147483903" r:id="rId16"/>
    <p:sldLayoutId id="2147483972" r:id="rId17"/>
    <p:sldLayoutId id="2147483904" r:id="rId18"/>
    <p:sldLayoutId id="2147483905" r:id="rId19"/>
    <p:sldLayoutId id="2147483960" r:id="rId20"/>
    <p:sldLayoutId id="2147483968" r:id="rId21"/>
    <p:sldLayoutId id="2147483971" r:id="rId22"/>
    <p:sldLayoutId id="2147483970" r:id="rId23"/>
    <p:sldLayoutId id="2147483906" r:id="rId24"/>
    <p:sldLayoutId id="2147483907" r:id="rId25"/>
    <p:sldLayoutId id="2147483908" r:id="rId26"/>
    <p:sldLayoutId id="2147483909" r:id="rId27"/>
    <p:sldLayoutId id="2147483912" r:id="rId28"/>
    <p:sldLayoutId id="2147483913" r:id="rId29"/>
    <p:sldLayoutId id="2147483915" r:id="rId30"/>
    <p:sldLayoutId id="2147483916" r:id="rId31"/>
    <p:sldLayoutId id="2147483917" r:id="rId32"/>
    <p:sldLayoutId id="2147483918" r:id="rId33"/>
    <p:sldLayoutId id="2147483975" r:id="rId34"/>
    <p:sldLayoutId id="2147483919" r:id="rId35"/>
    <p:sldLayoutId id="2147483920" r:id="rId36"/>
    <p:sldLayoutId id="2147483921" r:id="rId37"/>
    <p:sldLayoutId id="2147483922" r:id="rId38"/>
    <p:sldLayoutId id="2147483923" r:id="rId39"/>
    <p:sldLayoutId id="2147483979" r:id="rId4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6" r:id="rId7"/>
    <p:sldLayoutId id="2147483974"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5" r:id="rId21"/>
    <p:sldLayoutId id="2147483946"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3" Type="http://schemas.openxmlformats.org/officeDocument/2006/relationships/diagramData" Target="../diagrams/data2.xml"/><Relationship Id="rId18" Type="http://schemas.openxmlformats.org/officeDocument/2006/relationships/diagramData" Target="../diagrams/data3.xml"/><Relationship Id="rId26" Type="http://schemas.openxmlformats.org/officeDocument/2006/relationships/diagramColors" Target="../diagrams/colors4.xml"/><Relationship Id="rId39" Type="http://schemas.openxmlformats.org/officeDocument/2006/relationships/image" Target="../media/image11.png"/><Relationship Id="rId21" Type="http://schemas.openxmlformats.org/officeDocument/2006/relationships/diagramColors" Target="../diagrams/colors3.xml"/><Relationship Id="rId34" Type="http://schemas.openxmlformats.org/officeDocument/2006/relationships/image" Target="../media/image6.png"/><Relationship Id="rId42" Type="http://schemas.openxmlformats.org/officeDocument/2006/relationships/image" Target="../media/image46.png"/><Relationship Id="rId7" Type="http://schemas.openxmlformats.org/officeDocument/2006/relationships/image" Target="../media/image19.svg"/><Relationship Id="rId2" Type="http://schemas.openxmlformats.org/officeDocument/2006/relationships/image" Target="../media/image14.png"/><Relationship Id="rId16" Type="http://schemas.openxmlformats.org/officeDocument/2006/relationships/diagramColors" Target="../diagrams/colors2.xml"/><Relationship Id="rId29" Type="http://schemas.openxmlformats.org/officeDocument/2006/relationships/diagramLayout" Target="../diagrams/layout5.xml"/><Relationship Id="rId1" Type="http://schemas.openxmlformats.org/officeDocument/2006/relationships/slideLayout" Target="../slideLayouts/slideLayout32.xml"/><Relationship Id="rId6" Type="http://schemas.openxmlformats.org/officeDocument/2006/relationships/image" Target="../media/image18.png"/><Relationship Id="rId11" Type="http://schemas.openxmlformats.org/officeDocument/2006/relationships/diagramColors" Target="../diagrams/colors1.xml"/><Relationship Id="rId24" Type="http://schemas.openxmlformats.org/officeDocument/2006/relationships/diagramLayout" Target="../diagrams/layout4.xml"/><Relationship Id="rId32" Type="http://schemas.microsoft.com/office/2007/relationships/diagramDrawing" Target="../diagrams/drawing5.xml"/><Relationship Id="rId37" Type="http://schemas.openxmlformats.org/officeDocument/2006/relationships/image" Target="../media/image9.png"/><Relationship Id="rId40" Type="http://schemas.openxmlformats.org/officeDocument/2006/relationships/image" Target="../media/image44.png"/><Relationship Id="rId45" Type="http://schemas.openxmlformats.org/officeDocument/2006/relationships/image" Target="../media/image13.png"/><Relationship Id="rId5" Type="http://schemas.openxmlformats.org/officeDocument/2006/relationships/image" Target="../media/image17.png"/><Relationship Id="rId15" Type="http://schemas.openxmlformats.org/officeDocument/2006/relationships/diagramQuickStyle" Target="../diagrams/quickStyle2.xml"/><Relationship Id="rId23" Type="http://schemas.openxmlformats.org/officeDocument/2006/relationships/diagramData" Target="../diagrams/data4.xml"/><Relationship Id="rId28" Type="http://schemas.openxmlformats.org/officeDocument/2006/relationships/diagramData" Target="../diagrams/data5.xml"/><Relationship Id="rId36" Type="http://schemas.openxmlformats.org/officeDocument/2006/relationships/image" Target="../media/image8.png"/><Relationship Id="rId10" Type="http://schemas.openxmlformats.org/officeDocument/2006/relationships/diagramQuickStyle" Target="../diagrams/quickStyle1.xml"/><Relationship Id="rId19" Type="http://schemas.openxmlformats.org/officeDocument/2006/relationships/diagramLayout" Target="../diagrams/layout3.xml"/><Relationship Id="rId31" Type="http://schemas.openxmlformats.org/officeDocument/2006/relationships/diagramColors" Target="../diagrams/colors5.xml"/><Relationship Id="rId44"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diagramLayout" Target="../diagrams/layout1.xml"/><Relationship Id="rId14" Type="http://schemas.openxmlformats.org/officeDocument/2006/relationships/diagramLayout" Target="../diagrams/layout2.xml"/><Relationship Id="rId22" Type="http://schemas.microsoft.com/office/2007/relationships/diagramDrawing" Target="../diagrams/drawing3.xml"/><Relationship Id="rId27" Type="http://schemas.microsoft.com/office/2007/relationships/diagramDrawing" Target="../diagrams/drawing4.xml"/><Relationship Id="rId30" Type="http://schemas.openxmlformats.org/officeDocument/2006/relationships/diagramQuickStyle" Target="../diagrams/quickStyle5.xml"/><Relationship Id="rId35" Type="http://schemas.openxmlformats.org/officeDocument/2006/relationships/image" Target="../media/image7.png"/><Relationship Id="rId43" Type="http://schemas.openxmlformats.org/officeDocument/2006/relationships/image" Target="../media/image47.svg"/><Relationship Id="rId8" Type="http://schemas.openxmlformats.org/officeDocument/2006/relationships/diagramData" Target="../diagrams/data1.xml"/><Relationship Id="rId3" Type="http://schemas.openxmlformats.org/officeDocument/2006/relationships/image" Target="../media/image15.svg"/><Relationship Id="rId12" Type="http://schemas.microsoft.com/office/2007/relationships/diagramDrawing" Target="../diagrams/drawing1.xml"/><Relationship Id="rId17" Type="http://schemas.microsoft.com/office/2007/relationships/diagramDrawing" Target="../diagrams/drawing2.xml"/><Relationship Id="rId25" Type="http://schemas.openxmlformats.org/officeDocument/2006/relationships/diagramQuickStyle" Target="../diagrams/quickStyle4.xml"/><Relationship Id="rId33" Type="http://schemas.openxmlformats.org/officeDocument/2006/relationships/image" Target="../media/image5.png"/><Relationship Id="rId38" Type="http://schemas.openxmlformats.org/officeDocument/2006/relationships/image" Target="../media/image10.png"/><Relationship Id="rId20" Type="http://schemas.openxmlformats.org/officeDocument/2006/relationships/diagramQuickStyle" Target="../diagrams/quickStyle3.xml"/><Relationship Id="rId41"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github.com/Bharath3697/WiT_Hackathon" TargetMode="External"/><Relationship Id="rId3" Type="http://schemas.openxmlformats.org/officeDocument/2006/relationships/diagramLayout" Target="../diagrams/layout6.xml"/><Relationship Id="rId7" Type="http://schemas.openxmlformats.org/officeDocument/2006/relationships/image" Target="../media/image48.png"/><Relationship Id="rId12" Type="http://schemas.openxmlformats.org/officeDocument/2006/relationships/image" Target="../media/image15.svg"/><Relationship Id="rId2" Type="http://schemas.openxmlformats.org/officeDocument/2006/relationships/diagramData" Target="../diagrams/data6.xml"/><Relationship Id="rId1" Type="http://schemas.openxmlformats.org/officeDocument/2006/relationships/slideLayout" Target="../slideLayouts/slideLayout32.xml"/><Relationship Id="rId6" Type="http://schemas.microsoft.com/office/2007/relationships/diagramDrawing" Target="../diagrams/drawing6.xml"/><Relationship Id="rId11" Type="http://schemas.openxmlformats.org/officeDocument/2006/relationships/image" Target="../media/image14.png"/><Relationship Id="rId5" Type="http://schemas.openxmlformats.org/officeDocument/2006/relationships/diagramColors" Target="../diagrams/colors6.xml"/><Relationship Id="rId10" Type="http://schemas.openxmlformats.org/officeDocument/2006/relationships/image" Target="../media/image51.png"/><Relationship Id="rId4" Type="http://schemas.openxmlformats.org/officeDocument/2006/relationships/diagramQuickStyle" Target="../diagrams/quickStyle6.xml"/><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neybee gathering nectar">
            <a:extLst>
              <a:ext uri="{FF2B5EF4-FFF2-40B4-BE49-F238E27FC236}">
                <a16:creationId xmlns:a16="http://schemas.microsoft.com/office/drawing/2014/main" id="{AFD75AA9-F0BD-ED45-AE7A-761D9071C2E6}"/>
              </a:ext>
            </a:extLst>
          </p:cNvPr>
          <p:cNvPicPr>
            <a:picLocks noChangeAspect="1"/>
          </p:cNvPicPr>
          <p:nvPr/>
        </p:nvPicPr>
        <p:blipFill>
          <a:blip r:embed="rId2"/>
          <a:srcRect t="2337" b="2337"/>
          <a:stretch/>
        </p:blipFill>
        <p:spPr>
          <a:xfrm>
            <a:off x="-24137" y="0"/>
            <a:ext cx="18312137" cy="10296525"/>
          </a:xfrm>
          <a:prstGeom prst="rect">
            <a:avLst/>
          </a:prstGeom>
        </p:spPr>
      </p:pic>
      <p:sp>
        <p:nvSpPr>
          <p:cNvPr id="2" name="Title 1">
            <a:extLst>
              <a:ext uri="{FF2B5EF4-FFF2-40B4-BE49-F238E27FC236}">
                <a16:creationId xmlns:a16="http://schemas.microsoft.com/office/drawing/2014/main" id="{4DB122F4-862F-7947-A54A-AB319C815E42}"/>
              </a:ext>
            </a:extLst>
          </p:cNvPr>
          <p:cNvSpPr>
            <a:spLocks noGrp="1"/>
          </p:cNvSpPr>
          <p:nvPr>
            <p:ph type="title"/>
          </p:nvPr>
        </p:nvSpPr>
        <p:spPr/>
        <p:txBody>
          <a:bodyPr/>
          <a:lstStyle/>
          <a:p>
            <a:r>
              <a:rPr lang="en-US" dirty="0"/>
              <a:t>Make a “U” Turn : Extravagant to Resourceful</a:t>
            </a:r>
            <a:br>
              <a:rPr lang="en-US" dirty="0"/>
            </a:br>
            <a:r>
              <a:rPr lang="en-US" dirty="0"/>
              <a:t>—</a:t>
            </a:r>
            <a:br>
              <a:rPr lang="en-US" dirty="0"/>
            </a:br>
            <a:r>
              <a:rPr lang="en-US" sz="3200" dirty="0"/>
              <a:t>Team Turbo Dynamic</a:t>
            </a:r>
            <a:br>
              <a:rPr lang="en-US" sz="3200" dirty="0"/>
            </a:br>
            <a:endParaRPr lang="en-US" sz="3200" dirty="0"/>
          </a:p>
        </p:txBody>
      </p:sp>
    </p:spTree>
    <p:extLst>
      <p:ext uri="{BB962C8B-B14F-4D97-AF65-F5344CB8AC3E}">
        <p14:creationId xmlns:p14="http://schemas.microsoft.com/office/powerpoint/2010/main" val="2217012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835B54-5988-E54B-A3AA-39242743A16D}"/>
              </a:ext>
            </a:extLst>
          </p:cNvPr>
          <p:cNvSpPr>
            <a:spLocks noGrp="1"/>
          </p:cNvSpPr>
          <p:nvPr>
            <p:ph type="ftr" sz="quarter" idx="10"/>
          </p:nvPr>
        </p:nvSpPr>
        <p:spPr/>
        <p:txBody>
          <a:bodyPr/>
          <a:lstStyle/>
          <a:p>
            <a:r>
              <a:rPr lang="en-US"/>
              <a:t>IBM Automation / © 2020 IBM Corporation</a:t>
            </a:r>
            <a:endParaRPr lang="en-US" dirty="0"/>
          </a:p>
        </p:txBody>
      </p:sp>
      <p:sp>
        <p:nvSpPr>
          <p:cNvPr id="3" name="Slide Number Placeholder 2">
            <a:extLst>
              <a:ext uri="{FF2B5EF4-FFF2-40B4-BE49-F238E27FC236}">
                <a16:creationId xmlns:a16="http://schemas.microsoft.com/office/drawing/2014/main" id="{ADDC4A5C-3766-B74E-8620-588F0B2EAFFE}"/>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50577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52DF-0E54-B74E-9628-D002B1BFE32F}"/>
              </a:ext>
            </a:extLst>
          </p:cNvPr>
          <p:cNvSpPr>
            <a:spLocks noGrp="1"/>
          </p:cNvSpPr>
          <p:nvPr>
            <p:ph type="title"/>
          </p:nvPr>
        </p:nvSpPr>
        <p:spPr/>
        <p:txBody>
          <a:bodyPr/>
          <a:lstStyle/>
          <a:p>
            <a:r>
              <a:rPr lang="en-US" dirty="0"/>
              <a:t>Make a “U” Turn : Extravagance to Resourceful</a:t>
            </a:r>
          </a:p>
        </p:txBody>
      </p:sp>
      <p:sp>
        <p:nvSpPr>
          <p:cNvPr id="3" name="Text Placeholder 2">
            <a:extLst>
              <a:ext uri="{FF2B5EF4-FFF2-40B4-BE49-F238E27FC236}">
                <a16:creationId xmlns:a16="http://schemas.microsoft.com/office/drawing/2014/main" id="{A7D002E4-F5F9-014C-AB9D-DB266B639573}"/>
              </a:ext>
            </a:extLst>
          </p:cNvPr>
          <p:cNvSpPr>
            <a:spLocks noGrp="1"/>
          </p:cNvSpPr>
          <p:nvPr>
            <p:ph type="body" sz="quarter" idx="12"/>
          </p:nvPr>
        </p:nvSpPr>
        <p:spPr>
          <a:xfrm>
            <a:off x="395091" y="2269812"/>
            <a:ext cx="8412480" cy="2440211"/>
          </a:xfrm>
        </p:spPr>
        <p:txBody>
          <a:bodyPr/>
          <a:lstStyle/>
          <a:p>
            <a:r>
              <a:rPr lang="en-US" sz="6600" dirty="0">
                <a:solidFill>
                  <a:schemeClr val="accent2"/>
                </a:solidFill>
              </a:rPr>
              <a:t>What Triggered the Idea!!</a:t>
            </a:r>
          </a:p>
        </p:txBody>
      </p:sp>
      <p:pic>
        <p:nvPicPr>
          <p:cNvPr id="8" name="Picture Placeholder 7" descr="Person listening through wall">
            <a:extLst>
              <a:ext uri="{FF2B5EF4-FFF2-40B4-BE49-F238E27FC236}">
                <a16:creationId xmlns:a16="http://schemas.microsoft.com/office/drawing/2014/main" id="{757442F3-5A52-1F42-99BE-E039EC5F475E}"/>
              </a:ext>
            </a:extLst>
          </p:cNvPr>
          <p:cNvPicPr>
            <a:picLocks noGrp="1" noChangeAspect="1"/>
          </p:cNvPicPr>
          <p:nvPr>
            <p:ph type="pic" sz="quarter" idx="13"/>
          </p:nvPr>
        </p:nvPicPr>
        <p:blipFill>
          <a:blip r:embed="rId2"/>
          <a:srcRect l="25353" r="25353"/>
          <a:stretch/>
        </p:blipFill>
        <p:spPr>
          <a:xfrm>
            <a:off x="9144000" y="0"/>
            <a:ext cx="9144000" cy="10296525"/>
          </a:xfrm>
        </p:spPr>
      </p:pic>
      <p:sp>
        <p:nvSpPr>
          <p:cNvPr id="5" name="Footer Placeholder 4">
            <a:extLst>
              <a:ext uri="{FF2B5EF4-FFF2-40B4-BE49-F238E27FC236}">
                <a16:creationId xmlns:a16="http://schemas.microsoft.com/office/drawing/2014/main" id="{17A4B4AE-9004-7947-B75B-18D284E4AFF5}"/>
              </a:ext>
            </a:extLst>
          </p:cNvPr>
          <p:cNvSpPr>
            <a:spLocks noGrp="1"/>
          </p:cNvSpPr>
          <p:nvPr>
            <p:ph type="ftr" sz="quarter" idx="10"/>
          </p:nvPr>
        </p:nvSpPr>
        <p:spPr/>
        <p:txBody>
          <a:bodyPr/>
          <a:lstStyle/>
          <a:p>
            <a:r>
              <a:rPr lang="en-US"/>
              <a:t>IBM Automation / © 2020 IBM Corporation</a:t>
            </a:r>
            <a:endParaRPr lang="en-US" dirty="0"/>
          </a:p>
        </p:txBody>
      </p:sp>
      <p:sp>
        <p:nvSpPr>
          <p:cNvPr id="6" name="Slide Number Placeholder 5">
            <a:extLst>
              <a:ext uri="{FF2B5EF4-FFF2-40B4-BE49-F238E27FC236}">
                <a16:creationId xmlns:a16="http://schemas.microsoft.com/office/drawing/2014/main" id="{C8DB098E-6667-E349-AB61-9E35091B6AC6}"/>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7" name="Text Placeholder 1">
            <a:extLst>
              <a:ext uri="{FF2B5EF4-FFF2-40B4-BE49-F238E27FC236}">
                <a16:creationId xmlns:a16="http://schemas.microsoft.com/office/drawing/2014/main" id="{D12C67F2-5B97-1149-BFE4-36BAEEB9FA85}"/>
              </a:ext>
            </a:extLst>
          </p:cNvPr>
          <p:cNvSpPr txBox="1">
            <a:spLocks/>
          </p:cNvSpPr>
          <p:nvPr/>
        </p:nvSpPr>
        <p:spPr>
          <a:xfrm>
            <a:off x="438912" y="4330460"/>
            <a:ext cx="8266176" cy="4374341"/>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96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0" indent="0" algn="l" rtl="0" eaLnBrk="1" fontAlgn="base" hangingPunct="1">
              <a:lnSpc>
                <a:spcPct val="100000"/>
              </a:lnSpc>
              <a:spcBef>
                <a:spcPts val="2200"/>
              </a:spcBef>
              <a:spcAft>
                <a:spcPct val="0"/>
              </a:spcAft>
              <a:buClr>
                <a:schemeClr val="bg1"/>
              </a:buClr>
              <a:buSzPct val="100000"/>
              <a:buFont typeface=".AppleSystemUIFont" charset="-120"/>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nSpc>
                <a:spcPct val="90000"/>
              </a:lnSpc>
              <a:spcAft>
                <a:spcPts val="600"/>
              </a:spcAft>
            </a:pPr>
            <a:r>
              <a:rPr lang="en-US" sz="2000" dirty="0">
                <a:solidFill>
                  <a:schemeClr val="tx1">
                    <a:lumMod val="95000"/>
                    <a:lumOff val="5000"/>
                  </a:schemeClr>
                </a:solidFill>
              </a:rPr>
              <a:t>Realizing the importance of green practices at home or at workplace or in the society in general, can help reduce waste, conserve resources, improve air, soil and water quality, and protect ecosystems and biodiversity.</a:t>
            </a:r>
          </a:p>
          <a:p>
            <a:pPr>
              <a:lnSpc>
                <a:spcPct val="90000"/>
              </a:lnSpc>
              <a:spcAft>
                <a:spcPts val="600"/>
              </a:spcAft>
            </a:pPr>
            <a:r>
              <a:rPr lang="en-US" sz="2000" dirty="0">
                <a:solidFill>
                  <a:schemeClr val="tx1">
                    <a:lumMod val="95000"/>
                    <a:lumOff val="5000"/>
                  </a:schemeClr>
                </a:solidFill>
              </a:rPr>
              <a:t>Despite being aware of the destruction, it is causing to the ecosystem, we continue indulging in production of irreversible &amp; harmful waste products and engaging in detrimental practices.</a:t>
            </a:r>
          </a:p>
          <a:p>
            <a:pPr>
              <a:lnSpc>
                <a:spcPct val="90000"/>
              </a:lnSpc>
              <a:spcAft>
                <a:spcPts val="600"/>
              </a:spcAft>
            </a:pPr>
            <a:r>
              <a:rPr lang="en-US" sz="2000" dirty="0">
                <a:solidFill>
                  <a:schemeClr val="tx1">
                    <a:lumMod val="95000"/>
                    <a:lumOff val="5000"/>
                  </a:schemeClr>
                </a:solidFill>
              </a:rPr>
              <a:t>The designed application will update the users on how we are contributing to this destruction by producing volume of  harmful waste products. This application will also recommend solutions &amp; ways to mitigate and overcome the situation.</a:t>
            </a:r>
          </a:p>
        </p:txBody>
      </p:sp>
    </p:spTree>
    <p:extLst>
      <p:ext uri="{BB962C8B-B14F-4D97-AF65-F5344CB8AC3E}">
        <p14:creationId xmlns:p14="http://schemas.microsoft.com/office/powerpoint/2010/main" val="31096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B55CC1-C786-E74C-81E6-A8D61629BB84}"/>
              </a:ext>
            </a:extLst>
          </p:cNvPr>
          <p:cNvSpPr>
            <a:spLocks noGrp="1"/>
          </p:cNvSpPr>
          <p:nvPr>
            <p:ph type="body" sz="quarter" idx="12"/>
          </p:nvPr>
        </p:nvSpPr>
        <p:spPr/>
        <p:txBody>
          <a:bodyPr/>
          <a:lstStyle/>
          <a:p>
            <a:r>
              <a:rPr lang="fr-FR" sz="4000" dirty="0" err="1">
                <a:solidFill>
                  <a:schemeClr val="bg1"/>
                </a:solidFill>
              </a:rPr>
              <a:t>Problem</a:t>
            </a:r>
            <a:r>
              <a:rPr lang="fr-FR" sz="4000" dirty="0">
                <a:solidFill>
                  <a:schemeClr val="bg1"/>
                </a:solidFill>
              </a:rPr>
              <a:t> </a:t>
            </a:r>
            <a:r>
              <a:rPr lang="fr-FR" sz="4000" dirty="0" err="1">
                <a:solidFill>
                  <a:schemeClr val="bg1"/>
                </a:solidFill>
              </a:rPr>
              <a:t>Statement</a:t>
            </a:r>
            <a:endParaRPr lang="en-US" sz="4000" dirty="0">
              <a:solidFill>
                <a:schemeClr val="bg1"/>
              </a:solidFill>
            </a:endParaRPr>
          </a:p>
        </p:txBody>
      </p:sp>
      <p:sp>
        <p:nvSpPr>
          <p:cNvPr id="3" name="Footer Placeholder 2">
            <a:extLst>
              <a:ext uri="{FF2B5EF4-FFF2-40B4-BE49-F238E27FC236}">
                <a16:creationId xmlns:a16="http://schemas.microsoft.com/office/drawing/2014/main" id="{5D0D627B-BE31-7448-9EAA-5A6968946576}"/>
              </a:ext>
            </a:extLst>
          </p:cNvPr>
          <p:cNvSpPr>
            <a:spLocks noGrp="1"/>
          </p:cNvSpPr>
          <p:nvPr>
            <p:ph type="ftr" sz="quarter" idx="10"/>
          </p:nvPr>
        </p:nvSpPr>
        <p:spPr>
          <a:xfrm>
            <a:off x="457333" y="9813925"/>
            <a:ext cx="8229470" cy="333683"/>
          </a:xfrm>
        </p:spPr>
        <p:txBody>
          <a:bodyPr/>
          <a:lstStyle/>
          <a:p>
            <a:r>
              <a:rPr lang="en-US" dirty="0"/>
              <a:t>IBM Automation / © 2020 IBM Corporation</a:t>
            </a:r>
          </a:p>
        </p:txBody>
      </p:sp>
      <p:sp>
        <p:nvSpPr>
          <p:cNvPr id="4" name="Slide Number Placeholder 3">
            <a:extLst>
              <a:ext uri="{FF2B5EF4-FFF2-40B4-BE49-F238E27FC236}">
                <a16:creationId xmlns:a16="http://schemas.microsoft.com/office/drawing/2014/main" id="{E95D55F2-E3B7-C343-9F77-D18C17AE0813}"/>
              </a:ext>
            </a:extLst>
          </p:cNvPr>
          <p:cNvSpPr>
            <a:spLocks noGrp="1"/>
          </p:cNvSpPr>
          <p:nvPr>
            <p:ph type="sldNum" sz="quarter" idx="11"/>
          </p:nvPr>
        </p:nvSpPr>
        <p:spPr>
          <a:xfrm>
            <a:off x="14282386" y="9734795"/>
            <a:ext cx="3657464" cy="333683"/>
          </a:xfrm>
        </p:spPr>
        <p:txBody>
          <a:bodyPr/>
          <a:lstStyle/>
          <a:p>
            <a:fld id="{59395FB3-9C97-154F-86B2-7E381B951268}" type="slidenum">
              <a:rPr lang="en-US" smtClean="0"/>
              <a:pPr/>
              <a:t>3</a:t>
            </a:fld>
            <a:endParaRPr lang="en-US" dirty="0"/>
          </a:p>
        </p:txBody>
      </p:sp>
      <p:sp>
        <p:nvSpPr>
          <p:cNvPr id="17" name="TextBox 16">
            <a:extLst>
              <a:ext uri="{FF2B5EF4-FFF2-40B4-BE49-F238E27FC236}">
                <a16:creationId xmlns:a16="http://schemas.microsoft.com/office/drawing/2014/main" id="{E47D4EED-23FD-4FDC-B854-D07D08FA06EF}"/>
              </a:ext>
            </a:extLst>
          </p:cNvPr>
          <p:cNvSpPr txBox="1"/>
          <p:nvPr/>
        </p:nvSpPr>
        <p:spPr>
          <a:xfrm>
            <a:off x="14113776" y="4648420"/>
            <a:ext cx="1593402" cy="307777"/>
          </a:xfrm>
          <a:prstGeom prst="rect">
            <a:avLst/>
          </a:prstGeom>
          <a:noFill/>
        </p:spPr>
        <p:txBody>
          <a:bodyPr wrap="square" rtlCol="0">
            <a:spAutoFit/>
          </a:bodyPr>
          <a:lstStyle/>
          <a:p>
            <a:pPr algn="ctr"/>
            <a:r>
              <a:rPr lang="en-US" sz="1400" dirty="0">
                <a:solidFill>
                  <a:schemeClr val="bg1"/>
                </a:solidFill>
              </a:rPr>
              <a:t>CO2 emission</a:t>
            </a:r>
            <a:endParaRPr lang="en-IN" sz="1400" dirty="0">
              <a:solidFill>
                <a:schemeClr val="bg1"/>
              </a:solidFill>
            </a:endParaRPr>
          </a:p>
        </p:txBody>
      </p:sp>
      <p:sp>
        <p:nvSpPr>
          <p:cNvPr id="18" name="TextBox 17">
            <a:extLst>
              <a:ext uri="{FF2B5EF4-FFF2-40B4-BE49-F238E27FC236}">
                <a16:creationId xmlns:a16="http://schemas.microsoft.com/office/drawing/2014/main" id="{FF195264-51BD-4107-8B30-482116A4A01F}"/>
              </a:ext>
            </a:extLst>
          </p:cNvPr>
          <p:cNvSpPr txBox="1"/>
          <p:nvPr/>
        </p:nvSpPr>
        <p:spPr>
          <a:xfrm>
            <a:off x="14113776" y="2581122"/>
            <a:ext cx="3396304" cy="307777"/>
          </a:xfrm>
          <a:prstGeom prst="rect">
            <a:avLst/>
          </a:prstGeom>
          <a:noFill/>
        </p:spPr>
        <p:txBody>
          <a:bodyPr wrap="square" rtlCol="0">
            <a:spAutoFit/>
          </a:bodyPr>
          <a:lstStyle/>
          <a:p>
            <a:pPr algn="ctr"/>
            <a:r>
              <a:rPr lang="en-US" sz="1400" dirty="0">
                <a:solidFill>
                  <a:schemeClr val="bg1"/>
                </a:solidFill>
              </a:rPr>
              <a:t>Wastage / burning, convert to Biogas</a:t>
            </a:r>
            <a:endParaRPr lang="en-IN" sz="1400" dirty="0">
              <a:solidFill>
                <a:schemeClr val="bg1"/>
              </a:solidFill>
            </a:endParaRPr>
          </a:p>
        </p:txBody>
      </p:sp>
      <p:sp>
        <p:nvSpPr>
          <p:cNvPr id="19" name="TextBox 18">
            <a:extLst>
              <a:ext uri="{FF2B5EF4-FFF2-40B4-BE49-F238E27FC236}">
                <a16:creationId xmlns:a16="http://schemas.microsoft.com/office/drawing/2014/main" id="{AB15F70A-4EE1-4BFA-8C70-F936673123F3}"/>
              </a:ext>
            </a:extLst>
          </p:cNvPr>
          <p:cNvSpPr txBox="1"/>
          <p:nvPr/>
        </p:nvSpPr>
        <p:spPr>
          <a:xfrm>
            <a:off x="14191278" y="6640493"/>
            <a:ext cx="3960246" cy="307777"/>
          </a:xfrm>
          <a:prstGeom prst="rect">
            <a:avLst/>
          </a:prstGeom>
          <a:noFill/>
        </p:spPr>
        <p:txBody>
          <a:bodyPr wrap="square" rtlCol="0">
            <a:spAutoFit/>
          </a:bodyPr>
          <a:lstStyle/>
          <a:p>
            <a:pPr algn="ctr"/>
            <a:r>
              <a:rPr lang="en-US" sz="1400" dirty="0">
                <a:solidFill>
                  <a:schemeClr val="bg1"/>
                </a:solidFill>
              </a:rPr>
              <a:t>Crop to harvest / good &amp; bad pest for the crop</a:t>
            </a:r>
            <a:endParaRPr lang="en-IN" sz="1400" dirty="0">
              <a:solidFill>
                <a:schemeClr val="bg1"/>
              </a:solidFill>
            </a:endParaRPr>
          </a:p>
        </p:txBody>
      </p:sp>
      <p:sp>
        <p:nvSpPr>
          <p:cNvPr id="20" name="TextBox 19">
            <a:extLst>
              <a:ext uri="{FF2B5EF4-FFF2-40B4-BE49-F238E27FC236}">
                <a16:creationId xmlns:a16="http://schemas.microsoft.com/office/drawing/2014/main" id="{43F07C94-0857-4C79-B642-75D84B8C77E0}"/>
              </a:ext>
            </a:extLst>
          </p:cNvPr>
          <p:cNvSpPr txBox="1"/>
          <p:nvPr/>
        </p:nvSpPr>
        <p:spPr>
          <a:xfrm>
            <a:off x="14197778" y="9193374"/>
            <a:ext cx="2101800" cy="523220"/>
          </a:xfrm>
          <a:prstGeom prst="rect">
            <a:avLst/>
          </a:prstGeom>
          <a:noFill/>
        </p:spPr>
        <p:txBody>
          <a:bodyPr wrap="square" rtlCol="0">
            <a:spAutoFit/>
          </a:bodyPr>
          <a:lstStyle/>
          <a:p>
            <a:pPr algn="ctr"/>
            <a:r>
              <a:rPr lang="en-US" sz="1400" dirty="0">
                <a:solidFill>
                  <a:schemeClr val="bg1"/>
                </a:solidFill>
              </a:rPr>
              <a:t>No wastage</a:t>
            </a:r>
          </a:p>
          <a:p>
            <a:pPr algn="ctr"/>
            <a:r>
              <a:rPr lang="en-US" sz="1400" dirty="0">
                <a:solidFill>
                  <a:schemeClr val="bg1"/>
                </a:solidFill>
              </a:rPr>
              <a:t>Farmers seeking work</a:t>
            </a:r>
            <a:endParaRPr lang="en-IN" sz="1400" dirty="0">
              <a:solidFill>
                <a:schemeClr val="bg1"/>
              </a:solidFill>
            </a:endParaRPr>
          </a:p>
        </p:txBody>
      </p:sp>
      <p:grpSp>
        <p:nvGrpSpPr>
          <p:cNvPr id="21" name="Group 20">
            <a:extLst>
              <a:ext uri="{FF2B5EF4-FFF2-40B4-BE49-F238E27FC236}">
                <a16:creationId xmlns:a16="http://schemas.microsoft.com/office/drawing/2014/main" id="{51C4A095-4438-41DF-9688-E637B3E12FBD}"/>
              </a:ext>
            </a:extLst>
          </p:cNvPr>
          <p:cNvGrpSpPr/>
          <p:nvPr/>
        </p:nvGrpSpPr>
        <p:grpSpPr>
          <a:xfrm>
            <a:off x="14344719" y="3512897"/>
            <a:ext cx="1150939" cy="1033690"/>
            <a:chOff x="1392260" y="984755"/>
            <a:chExt cx="1150939" cy="1033690"/>
          </a:xfrm>
        </p:grpSpPr>
        <p:pic>
          <p:nvPicPr>
            <p:cNvPr id="22" name="Picture 21">
              <a:extLst>
                <a:ext uri="{FF2B5EF4-FFF2-40B4-BE49-F238E27FC236}">
                  <a16:creationId xmlns:a16="http://schemas.microsoft.com/office/drawing/2014/main" id="{A9519890-67EE-4181-A6B8-4807F99B184D}"/>
                </a:ext>
              </a:extLst>
            </p:cNvPr>
            <p:cNvPicPr>
              <a:picLocks noChangeAspect="1"/>
            </p:cNvPicPr>
            <p:nvPr/>
          </p:nvPicPr>
          <p:blipFill>
            <a:blip r:embed="rId2"/>
            <a:stretch>
              <a:fillRect/>
            </a:stretch>
          </p:blipFill>
          <p:spPr>
            <a:xfrm>
              <a:off x="1392260" y="984755"/>
              <a:ext cx="1051478" cy="521003"/>
            </a:xfrm>
            <a:prstGeom prst="rect">
              <a:avLst/>
            </a:prstGeom>
          </p:spPr>
        </p:pic>
        <p:pic>
          <p:nvPicPr>
            <p:cNvPr id="23" name="Picture 22">
              <a:extLst>
                <a:ext uri="{FF2B5EF4-FFF2-40B4-BE49-F238E27FC236}">
                  <a16:creationId xmlns:a16="http://schemas.microsoft.com/office/drawing/2014/main" id="{8D11D9F9-9B00-4C03-A308-A841115B167E}"/>
                </a:ext>
              </a:extLst>
            </p:cNvPr>
            <p:cNvPicPr>
              <a:picLocks noChangeAspect="1"/>
            </p:cNvPicPr>
            <p:nvPr/>
          </p:nvPicPr>
          <p:blipFill>
            <a:blip r:embed="rId3"/>
            <a:stretch>
              <a:fillRect/>
            </a:stretch>
          </p:blipFill>
          <p:spPr>
            <a:xfrm>
              <a:off x="1691502" y="1471748"/>
              <a:ext cx="851697" cy="546697"/>
            </a:xfrm>
            <a:prstGeom prst="rect">
              <a:avLst/>
            </a:prstGeom>
          </p:spPr>
        </p:pic>
      </p:grpSp>
      <p:grpSp>
        <p:nvGrpSpPr>
          <p:cNvPr id="24" name="Group 23">
            <a:extLst>
              <a:ext uri="{FF2B5EF4-FFF2-40B4-BE49-F238E27FC236}">
                <a16:creationId xmlns:a16="http://schemas.microsoft.com/office/drawing/2014/main" id="{4601329C-DC7C-4FEA-BAB1-EB35409DA072}"/>
              </a:ext>
            </a:extLst>
          </p:cNvPr>
          <p:cNvGrpSpPr/>
          <p:nvPr/>
        </p:nvGrpSpPr>
        <p:grpSpPr>
          <a:xfrm>
            <a:off x="14332893" y="1366333"/>
            <a:ext cx="1498183" cy="1102423"/>
            <a:chOff x="2898675" y="907478"/>
            <a:chExt cx="1498183" cy="1102423"/>
          </a:xfrm>
        </p:grpSpPr>
        <p:pic>
          <p:nvPicPr>
            <p:cNvPr id="25" name="Picture 24">
              <a:extLst>
                <a:ext uri="{FF2B5EF4-FFF2-40B4-BE49-F238E27FC236}">
                  <a16:creationId xmlns:a16="http://schemas.microsoft.com/office/drawing/2014/main" id="{3315FA2B-471A-4B0F-80BA-BA7FB94AC47C}"/>
                </a:ext>
              </a:extLst>
            </p:cNvPr>
            <p:cNvPicPr>
              <a:picLocks noChangeAspect="1"/>
            </p:cNvPicPr>
            <p:nvPr/>
          </p:nvPicPr>
          <p:blipFill>
            <a:blip r:embed="rId4"/>
            <a:stretch>
              <a:fillRect/>
            </a:stretch>
          </p:blipFill>
          <p:spPr>
            <a:xfrm>
              <a:off x="3269388" y="907478"/>
              <a:ext cx="912222" cy="552226"/>
            </a:xfrm>
            <a:prstGeom prst="rect">
              <a:avLst/>
            </a:prstGeom>
          </p:spPr>
        </p:pic>
        <p:pic>
          <p:nvPicPr>
            <p:cNvPr id="26" name="Picture 25">
              <a:extLst>
                <a:ext uri="{FF2B5EF4-FFF2-40B4-BE49-F238E27FC236}">
                  <a16:creationId xmlns:a16="http://schemas.microsoft.com/office/drawing/2014/main" id="{6946A40B-F836-47E0-BDFA-978117C298E5}"/>
                </a:ext>
              </a:extLst>
            </p:cNvPr>
            <p:cNvPicPr>
              <a:picLocks noChangeAspect="1"/>
            </p:cNvPicPr>
            <p:nvPr/>
          </p:nvPicPr>
          <p:blipFill>
            <a:blip r:embed="rId5"/>
            <a:stretch>
              <a:fillRect/>
            </a:stretch>
          </p:blipFill>
          <p:spPr>
            <a:xfrm>
              <a:off x="3669164" y="1485304"/>
              <a:ext cx="727694" cy="520734"/>
            </a:xfrm>
            <a:prstGeom prst="rect">
              <a:avLst/>
            </a:prstGeom>
          </p:spPr>
        </p:pic>
        <p:pic>
          <p:nvPicPr>
            <p:cNvPr id="27" name="Picture 26">
              <a:extLst>
                <a:ext uri="{FF2B5EF4-FFF2-40B4-BE49-F238E27FC236}">
                  <a16:creationId xmlns:a16="http://schemas.microsoft.com/office/drawing/2014/main" id="{91186198-74B7-4459-8A1E-314355B153CA}"/>
                </a:ext>
              </a:extLst>
            </p:cNvPr>
            <p:cNvPicPr>
              <a:picLocks noChangeAspect="1"/>
            </p:cNvPicPr>
            <p:nvPr/>
          </p:nvPicPr>
          <p:blipFill>
            <a:blip r:embed="rId6"/>
            <a:stretch>
              <a:fillRect/>
            </a:stretch>
          </p:blipFill>
          <p:spPr>
            <a:xfrm>
              <a:off x="2898675" y="1444487"/>
              <a:ext cx="782667" cy="565414"/>
            </a:xfrm>
            <a:prstGeom prst="rect">
              <a:avLst/>
            </a:prstGeom>
          </p:spPr>
        </p:pic>
      </p:grpSp>
      <p:grpSp>
        <p:nvGrpSpPr>
          <p:cNvPr id="28" name="Group 27">
            <a:extLst>
              <a:ext uri="{FF2B5EF4-FFF2-40B4-BE49-F238E27FC236}">
                <a16:creationId xmlns:a16="http://schemas.microsoft.com/office/drawing/2014/main" id="{7C740010-C7BA-4626-BA82-CAC5845AC2C3}"/>
              </a:ext>
            </a:extLst>
          </p:cNvPr>
          <p:cNvGrpSpPr/>
          <p:nvPr/>
        </p:nvGrpSpPr>
        <p:grpSpPr>
          <a:xfrm>
            <a:off x="14573417" y="5417582"/>
            <a:ext cx="1200874" cy="1076510"/>
            <a:chOff x="5090335" y="921017"/>
            <a:chExt cx="1200874" cy="1076510"/>
          </a:xfrm>
        </p:grpSpPr>
        <p:pic>
          <p:nvPicPr>
            <p:cNvPr id="29" name="Picture 28">
              <a:extLst>
                <a:ext uri="{FF2B5EF4-FFF2-40B4-BE49-F238E27FC236}">
                  <a16:creationId xmlns:a16="http://schemas.microsoft.com/office/drawing/2014/main" id="{AB21E2F7-5D61-4677-9724-076CC63F53B1}"/>
                </a:ext>
              </a:extLst>
            </p:cNvPr>
            <p:cNvPicPr>
              <a:picLocks noChangeAspect="1"/>
            </p:cNvPicPr>
            <p:nvPr/>
          </p:nvPicPr>
          <p:blipFill>
            <a:blip r:embed="rId7"/>
            <a:stretch>
              <a:fillRect/>
            </a:stretch>
          </p:blipFill>
          <p:spPr>
            <a:xfrm>
              <a:off x="5090335" y="921017"/>
              <a:ext cx="783226" cy="606101"/>
            </a:xfrm>
            <a:prstGeom prst="rect">
              <a:avLst/>
            </a:prstGeom>
          </p:spPr>
        </p:pic>
        <p:pic>
          <p:nvPicPr>
            <p:cNvPr id="30" name="Picture 29">
              <a:extLst>
                <a:ext uri="{FF2B5EF4-FFF2-40B4-BE49-F238E27FC236}">
                  <a16:creationId xmlns:a16="http://schemas.microsoft.com/office/drawing/2014/main" id="{00691655-2546-4ECE-8525-12060596FE0C}"/>
                </a:ext>
              </a:extLst>
            </p:cNvPr>
            <p:cNvPicPr>
              <a:picLocks noChangeAspect="1"/>
            </p:cNvPicPr>
            <p:nvPr/>
          </p:nvPicPr>
          <p:blipFill>
            <a:blip r:embed="rId8"/>
            <a:stretch>
              <a:fillRect/>
            </a:stretch>
          </p:blipFill>
          <p:spPr>
            <a:xfrm>
              <a:off x="5507983" y="1430172"/>
              <a:ext cx="783226" cy="567355"/>
            </a:xfrm>
            <a:prstGeom prst="rect">
              <a:avLst/>
            </a:prstGeom>
          </p:spPr>
        </p:pic>
      </p:grpSp>
      <p:grpSp>
        <p:nvGrpSpPr>
          <p:cNvPr id="31" name="Group 30">
            <a:extLst>
              <a:ext uri="{FF2B5EF4-FFF2-40B4-BE49-F238E27FC236}">
                <a16:creationId xmlns:a16="http://schemas.microsoft.com/office/drawing/2014/main" id="{0C357964-B92C-4939-81EB-F778A5B624A6}"/>
              </a:ext>
            </a:extLst>
          </p:cNvPr>
          <p:cNvGrpSpPr/>
          <p:nvPr/>
        </p:nvGrpSpPr>
        <p:grpSpPr>
          <a:xfrm>
            <a:off x="14417867" y="7873817"/>
            <a:ext cx="1503144" cy="1108134"/>
            <a:chOff x="10070885" y="904197"/>
            <a:chExt cx="1503144" cy="1108134"/>
          </a:xfrm>
        </p:grpSpPr>
        <p:pic>
          <p:nvPicPr>
            <p:cNvPr id="32" name="Picture 31">
              <a:extLst>
                <a:ext uri="{FF2B5EF4-FFF2-40B4-BE49-F238E27FC236}">
                  <a16:creationId xmlns:a16="http://schemas.microsoft.com/office/drawing/2014/main" id="{8DC65EB2-E864-4C1D-8907-F8B2804DE13B}"/>
                </a:ext>
              </a:extLst>
            </p:cNvPr>
            <p:cNvPicPr>
              <a:picLocks noChangeAspect="1"/>
            </p:cNvPicPr>
            <p:nvPr/>
          </p:nvPicPr>
          <p:blipFill>
            <a:blip r:embed="rId9"/>
            <a:stretch>
              <a:fillRect/>
            </a:stretch>
          </p:blipFill>
          <p:spPr>
            <a:xfrm>
              <a:off x="10070885" y="904197"/>
              <a:ext cx="946469" cy="645653"/>
            </a:xfrm>
            <a:prstGeom prst="rect">
              <a:avLst/>
            </a:prstGeom>
          </p:spPr>
        </p:pic>
        <p:pic>
          <p:nvPicPr>
            <p:cNvPr id="33" name="Picture 32">
              <a:extLst>
                <a:ext uri="{FF2B5EF4-FFF2-40B4-BE49-F238E27FC236}">
                  <a16:creationId xmlns:a16="http://schemas.microsoft.com/office/drawing/2014/main" id="{3DD4F92D-52BC-47C1-9641-9170B784030A}"/>
                </a:ext>
              </a:extLst>
            </p:cNvPr>
            <p:cNvPicPr>
              <a:picLocks noChangeAspect="1"/>
            </p:cNvPicPr>
            <p:nvPr/>
          </p:nvPicPr>
          <p:blipFill>
            <a:blip r:embed="rId10"/>
            <a:stretch>
              <a:fillRect/>
            </a:stretch>
          </p:blipFill>
          <p:spPr>
            <a:xfrm>
              <a:off x="10739633" y="1332822"/>
              <a:ext cx="834396" cy="679509"/>
            </a:xfrm>
            <a:prstGeom prst="rect">
              <a:avLst/>
            </a:prstGeom>
          </p:spPr>
        </p:pic>
      </p:grpSp>
      <p:sp>
        <p:nvSpPr>
          <p:cNvPr id="34" name="Multiplication Sign 33">
            <a:extLst>
              <a:ext uri="{FF2B5EF4-FFF2-40B4-BE49-F238E27FC236}">
                <a16:creationId xmlns:a16="http://schemas.microsoft.com/office/drawing/2014/main" id="{98084022-6F01-4B7F-A17D-9D18C910B139}"/>
              </a:ext>
            </a:extLst>
          </p:cNvPr>
          <p:cNvSpPr/>
          <p:nvPr/>
        </p:nvSpPr>
        <p:spPr>
          <a:xfrm>
            <a:off x="14300133" y="4149017"/>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5" name="Multiplication Sign 34">
            <a:extLst>
              <a:ext uri="{FF2B5EF4-FFF2-40B4-BE49-F238E27FC236}">
                <a16:creationId xmlns:a16="http://schemas.microsoft.com/office/drawing/2014/main" id="{64EF445D-EA07-4313-B30B-254A2B85E484}"/>
              </a:ext>
            </a:extLst>
          </p:cNvPr>
          <p:cNvSpPr/>
          <p:nvPr/>
        </p:nvSpPr>
        <p:spPr>
          <a:xfrm>
            <a:off x="14302603" y="1536447"/>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6" name="Multiplication Sign 35">
            <a:extLst>
              <a:ext uri="{FF2B5EF4-FFF2-40B4-BE49-F238E27FC236}">
                <a16:creationId xmlns:a16="http://schemas.microsoft.com/office/drawing/2014/main" id="{3B466FEE-FA8E-4149-84C5-0467FA2E8F63}"/>
              </a:ext>
            </a:extLst>
          </p:cNvPr>
          <p:cNvSpPr/>
          <p:nvPr/>
        </p:nvSpPr>
        <p:spPr>
          <a:xfrm>
            <a:off x="14541109" y="6093390"/>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7" name="Multiplication Sign 36">
            <a:extLst>
              <a:ext uri="{FF2B5EF4-FFF2-40B4-BE49-F238E27FC236}">
                <a16:creationId xmlns:a16="http://schemas.microsoft.com/office/drawing/2014/main" id="{CE9134D8-2490-4B70-A51E-5DB4EBB72178}"/>
              </a:ext>
            </a:extLst>
          </p:cNvPr>
          <p:cNvSpPr/>
          <p:nvPr/>
        </p:nvSpPr>
        <p:spPr>
          <a:xfrm>
            <a:off x="14594169" y="8577318"/>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9" name="TextBox 38">
            <a:extLst>
              <a:ext uri="{FF2B5EF4-FFF2-40B4-BE49-F238E27FC236}">
                <a16:creationId xmlns:a16="http://schemas.microsoft.com/office/drawing/2014/main" id="{06003D33-0105-4455-8E9B-0265F86F8684}"/>
              </a:ext>
            </a:extLst>
          </p:cNvPr>
          <p:cNvSpPr txBox="1"/>
          <p:nvPr/>
        </p:nvSpPr>
        <p:spPr>
          <a:xfrm>
            <a:off x="415065" y="1499314"/>
            <a:ext cx="12843736" cy="1107996"/>
          </a:xfrm>
          <a:prstGeom prst="rect">
            <a:avLst/>
          </a:prstGeom>
          <a:noFill/>
        </p:spPr>
        <p:txBody>
          <a:bodyPr wrap="square">
            <a:spAutoFit/>
          </a:bodyPr>
          <a:lstStyle/>
          <a:p>
            <a:pPr marR="0" lvl="0" algn="l" defTabSz="1450278" rtl="0" eaLnBrk="1" fontAlgn="auto" latinLnBrk="0" hangingPunct="1">
              <a:lnSpc>
                <a:spcPct val="100000"/>
              </a:lnSpc>
              <a:spcBef>
                <a:spcPts val="0"/>
              </a:spcBef>
              <a:spcAft>
                <a:spcPts val="0"/>
              </a:spcAft>
              <a:buClrTx/>
              <a:buSzTx/>
              <a:tabLst/>
              <a:defRPr/>
            </a:pPr>
            <a:r>
              <a:rPr lang="en-US" sz="2200" b="0" i="0" kern="1200" dirty="0">
                <a:solidFill>
                  <a:schemeClr val="bg1"/>
                </a:solidFill>
                <a:effectLst/>
                <a:latin typeface="+mn-lt"/>
                <a:ea typeface="+mn-ea"/>
                <a:cs typeface="+mn-cs"/>
              </a:rPr>
              <a:t>Currently, about </a:t>
            </a:r>
            <a:r>
              <a:rPr lang="en-US" sz="2200" b="1" i="0" kern="1200" dirty="0">
                <a:solidFill>
                  <a:schemeClr val="bg1"/>
                </a:solidFill>
                <a:effectLst/>
                <a:latin typeface="+mn-lt"/>
                <a:ea typeface="+mn-ea"/>
                <a:cs typeface="+mn-cs"/>
              </a:rPr>
              <a:t>2.01 billion metric tons </a:t>
            </a:r>
            <a:r>
              <a:rPr lang="en-US" sz="2200" b="0" i="0" kern="1200" dirty="0">
                <a:solidFill>
                  <a:schemeClr val="bg1"/>
                </a:solidFill>
                <a:effectLst/>
                <a:latin typeface="+mn-lt"/>
                <a:ea typeface="+mn-ea"/>
                <a:cs typeface="+mn-cs"/>
              </a:rPr>
              <a:t>of municipal solid waste (MSW) are produced annually worldwide. and </a:t>
            </a:r>
            <a:r>
              <a:rPr lang="en-US" sz="2200" b="1" i="0" kern="1200" dirty="0">
                <a:solidFill>
                  <a:schemeClr val="bg1"/>
                </a:solidFill>
                <a:effectLst/>
                <a:latin typeface="+mn-lt"/>
                <a:ea typeface="+mn-ea"/>
                <a:cs typeface="+mn-cs"/>
              </a:rPr>
              <a:t>40% </a:t>
            </a:r>
            <a:r>
              <a:rPr lang="en-US" sz="2200" b="0" i="0" kern="1200" dirty="0">
                <a:solidFill>
                  <a:schemeClr val="bg1"/>
                </a:solidFill>
                <a:effectLst/>
                <a:latin typeface="+mn-lt"/>
                <a:ea typeface="+mn-ea"/>
                <a:cs typeface="+mn-cs"/>
              </a:rPr>
              <a:t>of waste generated worldwide is not managed properly and instead dumped or openly burned. </a:t>
            </a:r>
          </a:p>
        </p:txBody>
      </p:sp>
      <p:sp>
        <p:nvSpPr>
          <p:cNvPr id="41" name="TextBox 40">
            <a:extLst>
              <a:ext uri="{FF2B5EF4-FFF2-40B4-BE49-F238E27FC236}">
                <a16:creationId xmlns:a16="http://schemas.microsoft.com/office/drawing/2014/main" id="{FBC8475F-C01B-4274-83A3-4AC7FF7A788B}"/>
              </a:ext>
            </a:extLst>
          </p:cNvPr>
          <p:cNvSpPr txBox="1"/>
          <p:nvPr/>
        </p:nvSpPr>
        <p:spPr>
          <a:xfrm>
            <a:off x="415064" y="5459224"/>
            <a:ext cx="12843736" cy="1785104"/>
          </a:xfrm>
          <a:prstGeom prst="rect">
            <a:avLst/>
          </a:prstGeom>
          <a:noFill/>
        </p:spPr>
        <p:txBody>
          <a:bodyPr wrap="square">
            <a:spAutoFit/>
          </a:bodyPr>
          <a:lstStyle/>
          <a:p>
            <a:r>
              <a:rPr lang="en-US" sz="2200" dirty="0">
                <a:solidFill>
                  <a:schemeClr val="bg1"/>
                </a:solidFill>
              </a:rPr>
              <a:t>Indiscriminate usage of chemical pesticides and fertilizers have a devastating effect on our entire ecosystem</a:t>
            </a:r>
          </a:p>
          <a:p>
            <a:pPr marL="342900" indent="-342900">
              <a:buFont typeface="Arial" panose="020B0604020202020204" pitchFamily="34" charset="0"/>
              <a:buChar char="•"/>
            </a:pPr>
            <a:r>
              <a:rPr lang="en-US" sz="2200" dirty="0">
                <a:solidFill>
                  <a:schemeClr val="bg1"/>
                </a:solidFill>
              </a:rPr>
              <a:t>They directly impact the helpful insects/pests</a:t>
            </a:r>
          </a:p>
          <a:p>
            <a:pPr marL="342900" indent="-342900">
              <a:buFont typeface="Arial" panose="020B0604020202020204" pitchFamily="34" charset="0"/>
              <a:buChar char="•"/>
            </a:pPr>
            <a:r>
              <a:rPr lang="en-US" sz="2200" dirty="0">
                <a:solidFill>
                  <a:schemeClr val="bg1"/>
                </a:solidFill>
              </a:rPr>
              <a:t>Damages soil quality (makes the soil dry and results in high water usage)</a:t>
            </a:r>
          </a:p>
          <a:p>
            <a:pPr marL="342900" indent="-342900">
              <a:buFont typeface="Arial" panose="020B0604020202020204" pitchFamily="34" charset="0"/>
              <a:buChar char="•"/>
            </a:pPr>
            <a:r>
              <a:rPr lang="en-US" sz="2200" dirty="0">
                <a:solidFill>
                  <a:schemeClr val="bg1"/>
                </a:solidFill>
              </a:rPr>
              <a:t>Contaminates the water</a:t>
            </a:r>
          </a:p>
        </p:txBody>
      </p:sp>
      <p:sp>
        <p:nvSpPr>
          <p:cNvPr id="43" name="TextBox 42">
            <a:extLst>
              <a:ext uri="{FF2B5EF4-FFF2-40B4-BE49-F238E27FC236}">
                <a16:creationId xmlns:a16="http://schemas.microsoft.com/office/drawing/2014/main" id="{9ACAC0C2-6933-46D7-9755-ADDD5C091AB6}"/>
              </a:ext>
            </a:extLst>
          </p:cNvPr>
          <p:cNvSpPr txBox="1"/>
          <p:nvPr/>
        </p:nvSpPr>
        <p:spPr>
          <a:xfrm>
            <a:off x="337783" y="7768128"/>
            <a:ext cx="12843737" cy="1107996"/>
          </a:xfrm>
          <a:prstGeom prst="rect">
            <a:avLst/>
          </a:prstGeom>
          <a:noFill/>
        </p:spPr>
        <p:txBody>
          <a:bodyPr wrap="square">
            <a:spAutoFit/>
          </a:bodyPr>
          <a:lstStyle/>
          <a:p>
            <a:pPr marL="342900" marR="0" lvl="0" indent="-342900" algn="l" defTabSz="1450278"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2200" kern="1200" dirty="0">
                <a:solidFill>
                  <a:schemeClr val="bg1"/>
                </a:solidFill>
                <a:latin typeface="+mn-lt"/>
                <a:ea typeface="+mn-ea"/>
                <a:cs typeface="+mn-cs"/>
              </a:rPr>
              <a:t>Up to </a:t>
            </a:r>
            <a:r>
              <a:rPr lang="en-US" sz="2200" b="1" kern="1200" dirty="0">
                <a:solidFill>
                  <a:schemeClr val="bg1"/>
                </a:solidFill>
                <a:latin typeface="+mn-lt"/>
                <a:ea typeface="+mn-ea"/>
                <a:cs typeface="+mn-cs"/>
              </a:rPr>
              <a:t>811 million people </a:t>
            </a:r>
            <a:r>
              <a:rPr lang="en-US" sz="2200" kern="1200" dirty="0">
                <a:solidFill>
                  <a:schemeClr val="bg1"/>
                </a:solidFill>
                <a:latin typeface="+mn-lt"/>
                <a:ea typeface="+mn-ea"/>
                <a:cs typeface="+mn-cs"/>
              </a:rPr>
              <a:t>are going hungry, more than 2 billion suffer from malnutrition, while 1.3 billion </a:t>
            </a:r>
            <a:r>
              <a:rPr lang="en-US" sz="2200" kern="1200" dirty="0" err="1">
                <a:solidFill>
                  <a:schemeClr val="bg1"/>
                </a:solidFill>
                <a:latin typeface="+mn-lt"/>
                <a:ea typeface="+mn-ea"/>
                <a:cs typeface="+mn-cs"/>
              </a:rPr>
              <a:t>tonnes</a:t>
            </a:r>
            <a:r>
              <a:rPr lang="en-US" sz="2200" kern="1200" dirty="0">
                <a:solidFill>
                  <a:schemeClr val="bg1"/>
                </a:solidFill>
                <a:latin typeface="+mn-lt"/>
                <a:ea typeface="+mn-ea"/>
                <a:cs typeface="+mn-cs"/>
              </a:rPr>
              <a:t> of food produced for human consumption is lost or wasted globally per year.</a:t>
            </a:r>
          </a:p>
          <a:p>
            <a:pPr marL="342900" marR="0" lvl="0" indent="-342900" algn="l" defTabSz="1450278"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2200" b="1" kern="1200" dirty="0">
                <a:solidFill>
                  <a:schemeClr val="bg1"/>
                </a:solidFill>
                <a:latin typeface="+mn-lt"/>
                <a:ea typeface="+mn-ea"/>
                <a:cs typeface="+mn-cs"/>
              </a:rPr>
              <a:t>23.40 percent </a:t>
            </a:r>
            <a:r>
              <a:rPr lang="en-US" sz="2200" kern="1200" dirty="0">
                <a:solidFill>
                  <a:schemeClr val="bg1"/>
                </a:solidFill>
                <a:latin typeface="+mn-lt"/>
                <a:ea typeface="+mn-ea"/>
                <a:cs typeface="+mn-cs"/>
              </a:rPr>
              <a:t>of people are unemployed in agricultural sector globally.</a:t>
            </a:r>
          </a:p>
        </p:txBody>
      </p:sp>
      <p:sp>
        <p:nvSpPr>
          <p:cNvPr id="45" name="TextBox 44">
            <a:extLst>
              <a:ext uri="{FF2B5EF4-FFF2-40B4-BE49-F238E27FC236}">
                <a16:creationId xmlns:a16="http://schemas.microsoft.com/office/drawing/2014/main" id="{25F54D61-CCB3-400E-BCFB-39E1551189CB}"/>
              </a:ext>
            </a:extLst>
          </p:cNvPr>
          <p:cNvSpPr txBox="1"/>
          <p:nvPr/>
        </p:nvSpPr>
        <p:spPr>
          <a:xfrm>
            <a:off x="364823" y="3409747"/>
            <a:ext cx="13828596" cy="1107996"/>
          </a:xfrm>
          <a:prstGeom prst="rect">
            <a:avLst/>
          </a:prstGeom>
          <a:noFill/>
        </p:spPr>
        <p:txBody>
          <a:bodyPr wrap="square">
            <a:spAutoFit/>
          </a:bodyPr>
          <a:lstStyle/>
          <a:p>
            <a:pPr marR="0" lvl="0" algn="l" defTabSz="1450278" rtl="0" eaLnBrk="1" fontAlgn="auto" latinLnBrk="0" hangingPunct="1">
              <a:lnSpc>
                <a:spcPct val="100000"/>
              </a:lnSpc>
              <a:spcBef>
                <a:spcPts val="0"/>
              </a:spcBef>
              <a:spcAft>
                <a:spcPts val="0"/>
              </a:spcAft>
              <a:buClrTx/>
              <a:buSzTx/>
              <a:tabLst/>
              <a:defRPr/>
            </a:pPr>
            <a:r>
              <a:rPr lang="en-US" sz="2200" b="0" i="0" kern="1200" dirty="0">
                <a:solidFill>
                  <a:schemeClr val="bg1"/>
                </a:solidFill>
                <a:effectLst/>
                <a:latin typeface="+mn-lt"/>
                <a:ea typeface="+mn-ea"/>
                <a:cs typeface="+mn-cs"/>
              </a:rPr>
              <a:t>CO2 accounts for about </a:t>
            </a:r>
            <a:r>
              <a:rPr lang="en-US" sz="2200" b="1" i="0" kern="1200" dirty="0">
                <a:solidFill>
                  <a:schemeClr val="bg1"/>
                </a:solidFill>
                <a:effectLst/>
                <a:latin typeface="+mn-lt"/>
                <a:ea typeface="+mn-ea"/>
                <a:cs typeface="+mn-cs"/>
              </a:rPr>
              <a:t>76 percent</a:t>
            </a:r>
            <a:r>
              <a:rPr lang="en-US" sz="2200" b="0" i="0" kern="1200" dirty="0">
                <a:solidFill>
                  <a:schemeClr val="bg1"/>
                </a:solidFill>
                <a:effectLst/>
                <a:latin typeface="+mn-lt"/>
                <a:ea typeface="+mn-ea"/>
                <a:cs typeface="+mn-cs"/>
              </a:rPr>
              <a:t> of total greenhouse gas emissions </a:t>
            </a:r>
            <a:r>
              <a:rPr lang="en-US" sz="2200" dirty="0">
                <a:solidFill>
                  <a:schemeClr val="bg1"/>
                </a:solidFill>
              </a:rPr>
              <a:t>and environmental damage. with increased number of vehicles on road. World has</a:t>
            </a:r>
            <a:r>
              <a:rPr lang="en-US" sz="2200" b="0" i="0" kern="1200" dirty="0">
                <a:solidFill>
                  <a:schemeClr val="bg1"/>
                </a:solidFill>
                <a:effectLst/>
                <a:latin typeface="+mn-lt"/>
                <a:ea typeface="+mn-ea"/>
                <a:cs typeface="+mn-cs"/>
              </a:rPr>
              <a:t> </a:t>
            </a:r>
            <a:r>
              <a:rPr lang="en-US" sz="2200" b="1" i="0" kern="1200" dirty="0">
                <a:solidFill>
                  <a:schemeClr val="bg1"/>
                </a:solidFill>
                <a:effectLst/>
                <a:latin typeface="+mn-lt"/>
                <a:ea typeface="+mn-ea"/>
                <a:cs typeface="+mn-cs"/>
              </a:rPr>
              <a:t>about 47 years</a:t>
            </a:r>
            <a:r>
              <a:rPr lang="en-US" sz="2200" b="0" i="0" kern="1200" dirty="0">
                <a:solidFill>
                  <a:schemeClr val="bg1"/>
                </a:solidFill>
                <a:effectLst/>
                <a:latin typeface="+mn-lt"/>
                <a:ea typeface="+mn-ea"/>
                <a:cs typeface="+mn-cs"/>
              </a:rPr>
              <a:t> of oil left (at current consumption levels and excluding unproven reserves)</a:t>
            </a:r>
            <a:r>
              <a:rPr lang="en-IN" sz="2200" b="0" i="0" kern="1200" dirty="0">
                <a:solidFill>
                  <a:schemeClr val="bg1"/>
                </a:solidFill>
                <a:effectLst/>
                <a:latin typeface="+mn-lt"/>
                <a:ea typeface="+mn-ea"/>
                <a:cs typeface="+mn-cs"/>
              </a:rPr>
              <a:t>.</a:t>
            </a:r>
            <a:endParaRPr lang="en-US" sz="2200" dirty="0">
              <a:solidFill>
                <a:schemeClr val="bg1"/>
              </a:solidFill>
            </a:endParaRPr>
          </a:p>
        </p:txBody>
      </p:sp>
    </p:spTree>
    <p:extLst>
      <p:ext uri="{BB962C8B-B14F-4D97-AF65-F5344CB8AC3E}">
        <p14:creationId xmlns:p14="http://schemas.microsoft.com/office/powerpoint/2010/main" val="19628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34" grpId="0" animBg="1"/>
      <p:bldP spid="35" grpId="0" animBg="1"/>
      <p:bldP spid="36"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B55CC1-C786-E74C-81E6-A8D61629BB84}"/>
              </a:ext>
            </a:extLst>
          </p:cNvPr>
          <p:cNvSpPr>
            <a:spLocks noGrp="1"/>
          </p:cNvSpPr>
          <p:nvPr>
            <p:ph type="body" sz="quarter" idx="12"/>
          </p:nvPr>
        </p:nvSpPr>
        <p:spPr/>
        <p:txBody>
          <a:bodyPr/>
          <a:lstStyle/>
          <a:p>
            <a:r>
              <a:rPr lang="fr-FR" sz="4000" dirty="0"/>
              <a:t>Solution </a:t>
            </a:r>
            <a:r>
              <a:rPr lang="fr-FR" sz="4000" dirty="0" err="1"/>
              <a:t>Outline</a:t>
            </a:r>
            <a:r>
              <a:rPr lang="fr-FR" sz="4000" dirty="0"/>
              <a:t> for the </a:t>
            </a:r>
            <a:r>
              <a:rPr lang="fr-FR" sz="4000" dirty="0" err="1"/>
              <a:t>Problems</a:t>
            </a:r>
            <a:endParaRPr lang="en-US" sz="4000" dirty="0"/>
          </a:p>
        </p:txBody>
      </p:sp>
      <p:sp>
        <p:nvSpPr>
          <p:cNvPr id="3" name="Footer Placeholder 2">
            <a:extLst>
              <a:ext uri="{FF2B5EF4-FFF2-40B4-BE49-F238E27FC236}">
                <a16:creationId xmlns:a16="http://schemas.microsoft.com/office/drawing/2014/main" id="{5D0D627B-BE31-7448-9EAA-5A6968946576}"/>
              </a:ext>
            </a:extLst>
          </p:cNvPr>
          <p:cNvSpPr>
            <a:spLocks noGrp="1"/>
          </p:cNvSpPr>
          <p:nvPr>
            <p:ph type="ftr" sz="quarter" idx="10"/>
          </p:nvPr>
        </p:nvSpPr>
        <p:spPr>
          <a:xfrm>
            <a:off x="457333" y="9813925"/>
            <a:ext cx="8229470" cy="333683"/>
          </a:xfrm>
        </p:spPr>
        <p:txBody>
          <a:bodyPr/>
          <a:lstStyle/>
          <a:p>
            <a:r>
              <a:rPr lang="en-US" dirty="0"/>
              <a:t>IBM Automation / © 2020 IBM Corporation</a:t>
            </a:r>
          </a:p>
        </p:txBody>
      </p:sp>
      <p:sp>
        <p:nvSpPr>
          <p:cNvPr id="4" name="Slide Number Placeholder 3">
            <a:extLst>
              <a:ext uri="{FF2B5EF4-FFF2-40B4-BE49-F238E27FC236}">
                <a16:creationId xmlns:a16="http://schemas.microsoft.com/office/drawing/2014/main" id="{E95D55F2-E3B7-C343-9F77-D18C17AE0813}"/>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7" name="TextBox 6">
            <a:extLst>
              <a:ext uri="{FF2B5EF4-FFF2-40B4-BE49-F238E27FC236}">
                <a16:creationId xmlns:a16="http://schemas.microsoft.com/office/drawing/2014/main" id="{2417D281-69D1-4DFE-BD1B-1A29EEC55518}"/>
              </a:ext>
            </a:extLst>
          </p:cNvPr>
          <p:cNvSpPr txBox="1"/>
          <p:nvPr/>
        </p:nvSpPr>
        <p:spPr>
          <a:xfrm>
            <a:off x="457333" y="1741678"/>
            <a:ext cx="17373467" cy="2677656"/>
          </a:xfrm>
          <a:prstGeom prst="rect">
            <a:avLst/>
          </a:prstGeom>
          <a:noFill/>
        </p:spPr>
        <p:txBody>
          <a:bodyPr wrap="square">
            <a:spAutoFit/>
          </a:bodyPr>
          <a:lstStyle/>
          <a:p>
            <a:pPr marL="417868" lvl="1" indent="-457200">
              <a:buFont typeface="+mj-lt"/>
              <a:buAutoNum type="alphaLcParenR"/>
            </a:pPr>
            <a:r>
              <a:rPr lang="en-US" sz="2400" dirty="0">
                <a:solidFill>
                  <a:schemeClr val="bg1"/>
                </a:solidFill>
              </a:rPr>
              <a:t>To manage waste effectively and have an alternate fuel option, we can opt for using Biogas to save our environment. The application will provide means of </a:t>
            </a:r>
            <a:r>
              <a:rPr lang="en-US" sz="2400" b="1" dirty="0">
                <a:solidFill>
                  <a:schemeClr val="bg1"/>
                </a:solidFill>
              </a:rPr>
              <a:t>Selling</a:t>
            </a:r>
            <a:r>
              <a:rPr lang="en-US" sz="2400" dirty="0">
                <a:solidFill>
                  <a:schemeClr val="bg1"/>
                </a:solidFill>
              </a:rPr>
              <a:t> the wasted products like food, papers, crop residue as raw material for producing Biogas (getting raw material is a challenge). Biogas producers can find the platform to easily </a:t>
            </a:r>
            <a:r>
              <a:rPr lang="en-US" sz="2400" b="1" dirty="0">
                <a:solidFill>
                  <a:schemeClr val="bg1"/>
                </a:solidFill>
              </a:rPr>
              <a:t>Purchase</a:t>
            </a:r>
            <a:r>
              <a:rPr lang="en-US" sz="2400" dirty="0">
                <a:solidFill>
                  <a:schemeClr val="bg1"/>
                </a:solidFill>
              </a:rPr>
              <a:t> the materials for their production.</a:t>
            </a:r>
          </a:p>
          <a:p>
            <a:pPr marL="417868" marR="0" lvl="1" indent="-457200" algn="l" defTabSz="1450278" rtl="0" eaLnBrk="1" fontAlgn="auto" latinLnBrk="0" hangingPunct="1">
              <a:lnSpc>
                <a:spcPct val="100000"/>
              </a:lnSpc>
              <a:spcBef>
                <a:spcPts val="0"/>
              </a:spcBef>
              <a:spcAft>
                <a:spcPts val="0"/>
              </a:spcAft>
              <a:buClrTx/>
              <a:buSzTx/>
              <a:buFont typeface="+mj-lt"/>
              <a:buAutoNum type="alphaLcParenR"/>
              <a:tabLst/>
              <a:defRPr/>
            </a:pPr>
            <a:r>
              <a:rPr lang="en-US" sz="2400" dirty="0">
                <a:solidFill>
                  <a:schemeClr val="bg1"/>
                </a:solidFill>
              </a:rPr>
              <a:t>Car pooling, is one of the options available to reduce vehicle emissions. The app will encourage car pooling by providing </a:t>
            </a:r>
            <a:r>
              <a:rPr lang="en-US" sz="2400" b="1" dirty="0">
                <a:solidFill>
                  <a:schemeClr val="bg1"/>
                </a:solidFill>
              </a:rPr>
              <a:t>Bio Coins</a:t>
            </a:r>
            <a:r>
              <a:rPr lang="en-US" sz="2400" dirty="0">
                <a:solidFill>
                  <a:schemeClr val="bg1"/>
                </a:solidFill>
              </a:rPr>
              <a:t> to users, which they can redeem later for purchase. For this the users have to provide valid invoice for car pooling/sharing.</a:t>
            </a:r>
          </a:p>
        </p:txBody>
      </p:sp>
      <p:sp>
        <p:nvSpPr>
          <p:cNvPr id="9" name="TextBox 8">
            <a:extLst>
              <a:ext uri="{FF2B5EF4-FFF2-40B4-BE49-F238E27FC236}">
                <a16:creationId xmlns:a16="http://schemas.microsoft.com/office/drawing/2014/main" id="{7CAC303D-5CD5-425C-BCA7-89B4A868BC38}"/>
              </a:ext>
            </a:extLst>
          </p:cNvPr>
          <p:cNvSpPr txBox="1"/>
          <p:nvPr/>
        </p:nvSpPr>
        <p:spPr>
          <a:xfrm>
            <a:off x="457332" y="4887660"/>
            <a:ext cx="17373333" cy="1569660"/>
          </a:xfrm>
          <a:prstGeom prst="rect">
            <a:avLst/>
          </a:prstGeom>
          <a:noFill/>
        </p:spPr>
        <p:txBody>
          <a:bodyPr wrap="square">
            <a:spAutoFit/>
          </a:bodyPr>
          <a:lstStyle/>
          <a:p>
            <a:pPr marL="457200" marR="0" lvl="0" indent="-457200" algn="l" defTabSz="1450278" rtl="0" eaLnBrk="1" fontAlgn="auto" latinLnBrk="0" hangingPunct="1">
              <a:lnSpc>
                <a:spcPct val="100000"/>
              </a:lnSpc>
              <a:spcBef>
                <a:spcPts val="0"/>
              </a:spcBef>
              <a:spcAft>
                <a:spcPts val="0"/>
              </a:spcAft>
              <a:buClrTx/>
              <a:buSzTx/>
              <a:buFont typeface="+mj-lt"/>
              <a:buAutoNum type="alphaLcParenR"/>
              <a:tabLst/>
              <a:defRPr/>
            </a:pPr>
            <a:r>
              <a:rPr lang="en-US" sz="2400" dirty="0">
                <a:solidFill>
                  <a:schemeClr val="bg1"/>
                </a:solidFill>
              </a:rPr>
              <a:t>The application will recommend the crop suitable to be harvested for a particular climatic conditions - based on the user inputs provided, like soil type, temperature, rainfall, and other parameters. </a:t>
            </a:r>
          </a:p>
          <a:p>
            <a:pPr marL="457200" marR="0" lvl="0" indent="-457200" algn="l" defTabSz="1450278" rtl="0" eaLnBrk="1" fontAlgn="auto" latinLnBrk="0" hangingPunct="1">
              <a:lnSpc>
                <a:spcPct val="100000"/>
              </a:lnSpc>
              <a:spcBef>
                <a:spcPts val="0"/>
              </a:spcBef>
              <a:spcAft>
                <a:spcPts val="0"/>
              </a:spcAft>
              <a:buClrTx/>
              <a:buSzTx/>
              <a:buFont typeface="+mj-lt"/>
              <a:buAutoNum type="alphaLcParenR"/>
              <a:tabLst/>
              <a:defRPr/>
            </a:pPr>
            <a:r>
              <a:rPr lang="en-US" sz="2400" dirty="0">
                <a:solidFill>
                  <a:schemeClr val="bg1"/>
                </a:solidFill>
              </a:rPr>
              <a:t>Application will also exhibit the list of harmful and beneficial pests for the selected crops. So that the farmers can attain the knowledge and take the judgment of using controlled pesticides.</a:t>
            </a:r>
          </a:p>
        </p:txBody>
      </p:sp>
      <p:sp>
        <p:nvSpPr>
          <p:cNvPr id="11" name="TextBox 10">
            <a:extLst>
              <a:ext uri="{FF2B5EF4-FFF2-40B4-BE49-F238E27FC236}">
                <a16:creationId xmlns:a16="http://schemas.microsoft.com/office/drawing/2014/main" id="{B5E1C122-EF7C-4C58-B6C2-35DF22C7BFA1}"/>
              </a:ext>
            </a:extLst>
          </p:cNvPr>
          <p:cNvSpPr txBox="1"/>
          <p:nvPr/>
        </p:nvSpPr>
        <p:spPr>
          <a:xfrm>
            <a:off x="438910" y="7191163"/>
            <a:ext cx="17385065" cy="1200329"/>
          </a:xfrm>
          <a:prstGeom prst="rect">
            <a:avLst/>
          </a:prstGeom>
          <a:noFill/>
        </p:spPr>
        <p:txBody>
          <a:bodyPr wrap="square">
            <a:spAutoFit/>
          </a:bodyPr>
          <a:lstStyle/>
          <a:p>
            <a:pPr marL="457200" indent="-457200">
              <a:buFont typeface="+mj-lt"/>
              <a:buAutoNum type="alphaLcParenR"/>
            </a:pPr>
            <a:r>
              <a:rPr lang="en-US" sz="2400" dirty="0">
                <a:solidFill>
                  <a:schemeClr val="bg1"/>
                </a:solidFill>
              </a:rPr>
              <a:t>The application will provide means of donating surplus food, clothes, other essentials to the needy and acts as a medium to connect with the NGOs. This will benefit both the users and the NGOs to have a common platform for exchange.</a:t>
            </a:r>
          </a:p>
          <a:p>
            <a:pPr marL="457200" indent="-457200">
              <a:buFont typeface="+mj-lt"/>
              <a:buAutoNum type="alphaLcParenR"/>
            </a:pPr>
            <a:r>
              <a:rPr lang="en-IN" sz="2400" dirty="0">
                <a:solidFill>
                  <a:schemeClr val="bg1"/>
                </a:solidFill>
              </a:rPr>
              <a:t>This application also acts as a platform for people seeking work or for people seeking workforce in agricultural sector.</a:t>
            </a:r>
          </a:p>
        </p:txBody>
      </p:sp>
    </p:spTree>
    <p:extLst>
      <p:ext uri="{BB962C8B-B14F-4D97-AF65-F5344CB8AC3E}">
        <p14:creationId xmlns:p14="http://schemas.microsoft.com/office/powerpoint/2010/main" val="214090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F6F396D8-D44D-4A4D-B0CF-6EE4329645DF}"/>
              </a:ext>
            </a:extLst>
          </p:cNvPr>
          <p:cNvSpPr/>
          <p:nvPr/>
        </p:nvSpPr>
        <p:spPr bwMode="auto">
          <a:xfrm>
            <a:off x="-28670" y="2316937"/>
            <a:ext cx="10672843" cy="7199755"/>
          </a:xfrm>
          <a:prstGeom prst="rect">
            <a:avLst/>
          </a:prstGeom>
          <a:solidFill>
            <a:srgbClr val="92D050">
              <a:alpha val="27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N"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0AFD109A-FD7D-E548-83D7-EEF50B4D9849}"/>
              </a:ext>
            </a:extLst>
          </p:cNvPr>
          <p:cNvSpPr>
            <a:spLocks noGrp="1"/>
          </p:cNvSpPr>
          <p:nvPr>
            <p:ph type="title"/>
          </p:nvPr>
        </p:nvSpPr>
        <p:spPr>
          <a:xfrm>
            <a:off x="91867" y="402709"/>
            <a:ext cx="18059656" cy="1610834"/>
          </a:xfrm>
        </p:spPr>
        <p:txBody>
          <a:bodyPr/>
          <a:lstStyle/>
          <a:p>
            <a:r>
              <a:rPr lang="en-US" sz="4400" dirty="0"/>
              <a:t>How “GREENHOUSE” will help from Extravagance to be Resourceful</a:t>
            </a:r>
          </a:p>
        </p:txBody>
      </p:sp>
      <p:sp>
        <p:nvSpPr>
          <p:cNvPr id="5" name="Footer Placeholder 4">
            <a:extLst>
              <a:ext uri="{FF2B5EF4-FFF2-40B4-BE49-F238E27FC236}">
                <a16:creationId xmlns:a16="http://schemas.microsoft.com/office/drawing/2014/main" id="{C58CC058-49A6-6F47-8192-17A2EE3A3B7D}"/>
              </a:ext>
            </a:extLst>
          </p:cNvPr>
          <p:cNvSpPr>
            <a:spLocks noGrp="1"/>
          </p:cNvSpPr>
          <p:nvPr>
            <p:ph type="ftr" sz="quarter" idx="10"/>
          </p:nvPr>
        </p:nvSpPr>
        <p:spPr>
          <a:xfrm>
            <a:off x="91866" y="9909902"/>
            <a:ext cx="8229470" cy="333683"/>
          </a:xfrm>
        </p:spPr>
        <p:txBody>
          <a:bodyPr/>
          <a:lstStyle/>
          <a:p>
            <a:r>
              <a:rPr lang="en-US" dirty="0"/>
              <a:t>IBM Automation / © 2020 IBM Corporation</a:t>
            </a:r>
          </a:p>
        </p:txBody>
      </p:sp>
      <p:sp>
        <p:nvSpPr>
          <p:cNvPr id="6" name="Slide Number Placeholder 5">
            <a:extLst>
              <a:ext uri="{FF2B5EF4-FFF2-40B4-BE49-F238E27FC236}">
                <a16:creationId xmlns:a16="http://schemas.microsoft.com/office/drawing/2014/main" id="{C01A41B3-F1E9-A348-8EA7-5C45C5FC0267}"/>
              </a:ext>
            </a:extLst>
          </p:cNvPr>
          <p:cNvSpPr>
            <a:spLocks noGrp="1"/>
          </p:cNvSpPr>
          <p:nvPr>
            <p:ph type="sldNum" sz="quarter" idx="11"/>
          </p:nvPr>
        </p:nvSpPr>
        <p:spPr/>
        <p:txBody>
          <a:bodyPr/>
          <a:lstStyle/>
          <a:p>
            <a:fld id="{59395FB3-9C97-154F-86B2-7E381B951268}" type="slidenum">
              <a:rPr lang="en-US" smtClean="0"/>
              <a:pPr/>
              <a:t>5</a:t>
            </a:fld>
            <a:endParaRPr lang="en-US" dirty="0"/>
          </a:p>
        </p:txBody>
      </p:sp>
      <p:graphicFrame>
        <p:nvGraphicFramePr>
          <p:cNvPr id="7" name="Table 97">
            <a:extLst>
              <a:ext uri="{FF2B5EF4-FFF2-40B4-BE49-F238E27FC236}">
                <a16:creationId xmlns:a16="http://schemas.microsoft.com/office/drawing/2014/main" id="{8252EC32-9E39-4E0E-928C-B294ACB15947}"/>
              </a:ext>
            </a:extLst>
          </p:cNvPr>
          <p:cNvGraphicFramePr>
            <a:graphicFrameLocks noGrp="1"/>
          </p:cNvGraphicFramePr>
          <p:nvPr>
            <p:extLst>
              <p:ext uri="{D42A27DB-BD31-4B8C-83A1-F6EECF244321}">
                <p14:modId xmlns:p14="http://schemas.microsoft.com/office/powerpoint/2010/main" val="627896314"/>
              </p:ext>
            </p:extLst>
          </p:nvPr>
        </p:nvGraphicFramePr>
        <p:xfrm>
          <a:off x="0" y="4752184"/>
          <a:ext cx="18287999" cy="1254446"/>
        </p:xfrm>
        <a:graphic>
          <a:graphicData uri="http://schemas.openxmlformats.org/drawingml/2006/table">
            <a:tbl>
              <a:tblPr firstRow="1" bandRow="1">
                <a:tableStyleId>{3B4B98B0-60AC-42C2-AFA5-B58CD77FA1E5}</a:tableStyleId>
              </a:tblPr>
              <a:tblGrid>
                <a:gridCol w="18287999">
                  <a:extLst>
                    <a:ext uri="{9D8B030D-6E8A-4147-A177-3AD203B41FA5}">
                      <a16:colId xmlns:a16="http://schemas.microsoft.com/office/drawing/2014/main" val="3546693656"/>
                    </a:ext>
                  </a:extLst>
                </a:gridCol>
              </a:tblGrid>
              <a:tr h="627223">
                <a:tc>
                  <a:txBody>
                    <a:bodyPr/>
                    <a:lstStyle/>
                    <a:p>
                      <a:pPr algn="ctr"/>
                      <a:r>
                        <a:rPr lang="en-US" dirty="0"/>
                        <a:t>Convert Extravagance &amp; Wastages</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alpha val="96000"/>
                      </a:srgbClr>
                    </a:solidFill>
                  </a:tcPr>
                </a:tc>
                <a:extLst>
                  <a:ext uri="{0D108BD9-81ED-4DB2-BD59-A6C34878D82A}">
                    <a16:rowId xmlns:a16="http://schemas.microsoft.com/office/drawing/2014/main" val="1081167088"/>
                  </a:ext>
                </a:extLst>
              </a:tr>
              <a:tr h="627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Become Resourceful</a:t>
                      </a:r>
                      <a:endParaRPr lang="en-IN" b="1"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alpha val="96000"/>
                      </a:srgbClr>
                    </a:solidFill>
                  </a:tcPr>
                </a:tc>
                <a:extLst>
                  <a:ext uri="{0D108BD9-81ED-4DB2-BD59-A6C34878D82A}">
                    <a16:rowId xmlns:a16="http://schemas.microsoft.com/office/drawing/2014/main" val="2141712352"/>
                  </a:ext>
                </a:extLst>
              </a:tr>
            </a:tbl>
          </a:graphicData>
        </a:graphic>
      </p:graphicFrame>
      <p:pic>
        <p:nvPicPr>
          <p:cNvPr id="12" name="Graphic 11" descr="User">
            <a:extLst>
              <a:ext uri="{FF2B5EF4-FFF2-40B4-BE49-F238E27FC236}">
                <a16:creationId xmlns:a16="http://schemas.microsoft.com/office/drawing/2014/main" id="{9A9AD479-9E5D-41F1-9853-36EE2072EC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200" y="2603067"/>
            <a:ext cx="420105" cy="420105"/>
          </a:xfrm>
          <a:prstGeom prst="rect">
            <a:avLst/>
          </a:prstGeom>
        </p:spPr>
      </p:pic>
      <p:cxnSp>
        <p:nvCxnSpPr>
          <p:cNvPr id="13" name="Straight Arrow Connector 12">
            <a:extLst>
              <a:ext uri="{FF2B5EF4-FFF2-40B4-BE49-F238E27FC236}">
                <a16:creationId xmlns:a16="http://schemas.microsoft.com/office/drawing/2014/main" id="{1F399C6F-EEBB-489F-8640-07465A9B1FF8}"/>
              </a:ext>
            </a:extLst>
          </p:cNvPr>
          <p:cNvCxnSpPr>
            <a:cxnSpLocks/>
          </p:cNvCxnSpPr>
          <p:nvPr/>
        </p:nvCxnSpPr>
        <p:spPr>
          <a:xfrm>
            <a:off x="680192" y="2982680"/>
            <a:ext cx="1" cy="2492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EDB12998-7690-45C7-AB67-D26D3C95FE71}"/>
              </a:ext>
            </a:extLst>
          </p:cNvPr>
          <p:cNvGrpSpPr/>
          <p:nvPr/>
        </p:nvGrpSpPr>
        <p:grpSpPr>
          <a:xfrm>
            <a:off x="797667" y="3169790"/>
            <a:ext cx="980307" cy="679140"/>
            <a:chOff x="5516785" y="604943"/>
            <a:chExt cx="980307" cy="679140"/>
          </a:xfrm>
        </p:grpSpPr>
        <p:pic>
          <p:nvPicPr>
            <p:cNvPr id="16" name="Picture 15" descr="Icon&#10;&#10;Description automatically generated">
              <a:extLst>
                <a:ext uri="{FF2B5EF4-FFF2-40B4-BE49-F238E27FC236}">
                  <a16:creationId xmlns:a16="http://schemas.microsoft.com/office/drawing/2014/main" id="{8596B0C1-49B9-4D92-A7AB-2E32C0B3EC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6785" y="629103"/>
              <a:ext cx="420105" cy="420105"/>
            </a:xfrm>
            <a:prstGeom prst="rect">
              <a:avLst/>
            </a:prstGeom>
          </p:spPr>
        </p:pic>
        <p:grpSp>
          <p:nvGrpSpPr>
            <p:cNvPr id="17" name="Group 16">
              <a:extLst>
                <a:ext uri="{FF2B5EF4-FFF2-40B4-BE49-F238E27FC236}">
                  <a16:creationId xmlns:a16="http://schemas.microsoft.com/office/drawing/2014/main" id="{1C9D7CDB-87FE-43BE-B9FB-449CA136F1B1}"/>
                </a:ext>
              </a:extLst>
            </p:cNvPr>
            <p:cNvGrpSpPr/>
            <p:nvPr/>
          </p:nvGrpSpPr>
          <p:grpSpPr>
            <a:xfrm>
              <a:off x="6013132" y="604943"/>
              <a:ext cx="483960" cy="679140"/>
              <a:chOff x="2628882" y="-1892900"/>
              <a:chExt cx="2485303" cy="4419506"/>
            </a:xfrm>
          </p:grpSpPr>
          <p:sp>
            <p:nvSpPr>
              <p:cNvPr id="18" name="TextBox 17">
                <a:extLst>
                  <a:ext uri="{FF2B5EF4-FFF2-40B4-BE49-F238E27FC236}">
                    <a16:creationId xmlns:a16="http://schemas.microsoft.com/office/drawing/2014/main" id="{07A6F8FE-3AF0-411A-8492-1D0F6A5BBE6B}"/>
                  </a:ext>
                </a:extLst>
              </p:cNvPr>
              <p:cNvSpPr txBox="1"/>
              <p:nvPr/>
            </p:nvSpPr>
            <p:spPr>
              <a:xfrm>
                <a:off x="4456590" y="2157274"/>
                <a:ext cx="184731" cy="369332"/>
              </a:xfrm>
              <a:prstGeom prst="rect">
                <a:avLst/>
              </a:prstGeom>
              <a:noFill/>
            </p:spPr>
            <p:txBody>
              <a:bodyPr wrap="none" rtlCol="0">
                <a:spAutoFit/>
              </a:bodyPr>
              <a:lstStyle/>
              <a:p>
                <a:endParaRPr lang="en-IN" dirty="0"/>
              </a:p>
            </p:txBody>
          </p:sp>
          <p:pic>
            <p:nvPicPr>
              <p:cNvPr id="19" name="Picture 18" descr="Icon&#10;&#10;Description automatically generated">
                <a:extLst>
                  <a:ext uri="{FF2B5EF4-FFF2-40B4-BE49-F238E27FC236}">
                    <a16:creationId xmlns:a16="http://schemas.microsoft.com/office/drawing/2014/main" id="{952794C2-B007-41A9-A345-7F8AF0D05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8882" y="-1545934"/>
                <a:ext cx="2485303" cy="2485308"/>
              </a:xfrm>
              <a:prstGeom prst="rect">
                <a:avLst/>
              </a:prstGeom>
            </p:spPr>
          </p:pic>
          <p:grpSp>
            <p:nvGrpSpPr>
              <p:cNvPr id="20" name="Group 19">
                <a:extLst>
                  <a:ext uri="{FF2B5EF4-FFF2-40B4-BE49-F238E27FC236}">
                    <a16:creationId xmlns:a16="http://schemas.microsoft.com/office/drawing/2014/main" id="{20784449-4E69-4841-94FB-C497433E06C6}"/>
                  </a:ext>
                </a:extLst>
              </p:cNvPr>
              <p:cNvGrpSpPr/>
              <p:nvPr/>
            </p:nvGrpSpPr>
            <p:grpSpPr>
              <a:xfrm>
                <a:off x="4270324" y="-1892900"/>
                <a:ext cx="642151" cy="670130"/>
                <a:chOff x="940063" y="-1622148"/>
                <a:chExt cx="591845" cy="559569"/>
              </a:xfrm>
            </p:grpSpPr>
            <p:sp>
              <p:nvSpPr>
                <p:cNvPr id="21" name="Oval 20">
                  <a:extLst>
                    <a:ext uri="{FF2B5EF4-FFF2-40B4-BE49-F238E27FC236}">
                      <a16:creationId xmlns:a16="http://schemas.microsoft.com/office/drawing/2014/main" id="{F8A11BD2-FD2E-40E5-9C15-D5961DFDCBCA}"/>
                    </a:ext>
                  </a:extLst>
                </p:cNvPr>
                <p:cNvSpPr/>
                <p:nvPr/>
              </p:nvSpPr>
              <p:spPr>
                <a:xfrm>
                  <a:off x="940063" y="-1622148"/>
                  <a:ext cx="591845" cy="5595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Checkmark">
                  <a:extLst>
                    <a:ext uri="{FF2B5EF4-FFF2-40B4-BE49-F238E27FC236}">
                      <a16:creationId xmlns:a16="http://schemas.microsoft.com/office/drawing/2014/main" id="{548F9E0A-232D-4761-95CE-DAD34A7282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167" y="-1467973"/>
                  <a:ext cx="376188" cy="376187"/>
                </a:xfrm>
                <a:prstGeom prst="rect">
                  <a:avLst/>
                </a:prstGeom>
              </p:spPr>
            </p:pic>
          </p:grpSp>
        </p:grpSp>
      </p:grpSp>
      <p:sp>
        <p:nvSpPr>
          <p:cNvPr id="15" name="TextBox 14">
            <a:extLst>
              <a:ext uri="{FF2B5EF4-FFF2-40B4-BE49-F238E27FC236}">
                <a16:creationId xmlns:a16="http://schemas.microsoft.com/office/drawing/2014/main" id="{65F4F168-8118-4BD9-8CB8-391182E34091}"/>
              </a:ext>
            </a:extLst>
          </p:cNvPr>
          <p:cNvSpPr txBox="1"/>
          <p:nvPr/>
        </p:nvSpPr>
        <p:spPr>
          <a:xfrm>
            <a:off x="673548" y="3782629"/>
            <a:ext cx="1346431" cy="307777"/>
          </a:xfrm>
          <a:prstGeom prst="rect">
            <a:avLst/>
          </a:prstGeom>
          <a:noFill/>
        </p:spPr>
        <p:txBody>
          <a:bodyPr wrap="square" rtlCol="0">
            <a:spAutoFit/>
          </a:bodyPr>
          <a:lstStyle/>
          <a:p>
            <a:pPr algn="r"/>
            <a:r>
              <a:rPr lang="en-IN" sz="1400" dirty="0"/>
              <a:t>Register/Login</a:t>
            </a:r>
          </a:p>
        </p:txBody>
      </p:sp>
      <p:cxnSp>
        <p:nvCxnSpPr>
          <p:cNvPr id="23" name="Straight Arrow Connector 22">
            <a:extLst>
              <a:ext uri="{FF2B5EF4-FFF2-40B4-BE49-F238E27FC236}">
                <a16:creationId xmlns:a16="http://schemas.microsoft.com/office/drawing/2014/main" id="{AC9BECEA-052B-4F3F-9996-CC37D19B5223}"/>
              </a:ext>
            </a:extLst>
          </p:cNvPr>
          <p:cNvCxnSpPr>
            <a:cxnSpLocks/>
          </p:cNvCxnSpPr>
          <p:nvPr/>
        </p:nvCxnSpPr>
        <p:spPr>
          <a:xfrm>
            <a:off x="1318976" y="4522010"/>
            <a:ext cx="0" cy="293004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CB2F00BB-E307-4194-96C6-D81FD9F5AA2F}"/>
              </a:ext>
            </a:extLst>
          </p:cNvPr>
          <p:cNvSpPr txBox="1"/>
          <p:nvPr/>
        </p:nvSpPr>
        <p:spPr>
          <a:xfrm>
            <a:off x="2804108" y="3788468"/>
            <a:ext cx="1593402" cy="523220"/>
          </a:xfrm>
          <a:prstGeom prst="rect">
            <a:avLst/>
          </a:prstGeom>
          <a:noFill/>
        </p:spPr>
        <p:txBody>
          <a:bodyPr wrap="square" rtlCol="0">
            <a:spAutoFit/>
          </a:bodyPr>
          <a:lstStyle/>
          <a:p>
            <a:pPr algn="ctr"/>
            <a:r>
              <a:rPr lang="en-US" sz="1400" dirty="0"/>
              <a:t>Reduce CO2 emission</a:t>
            </a:r>
            <a:endParaRPr lang="en-IN" sz="1400" dirty="0"/>
          </a:p>
        </p:txBody>
      </p:sp>
      <p:graphicFrame>
        <p:nvGraphicFramePr>
          <p:cNvPr id="25" name="Diagram 24">
            <a:extLst>
              <a:ext uri="{FF2B5EF4-FFF2-40B4-BE49-F238E27FC236}">
                <a16:creationId xmlns:a16="http://schemas.microsoft.com/office/drawing/2014/main" id="{4CB73288-920F-4CCD-AB8E-42B39DB39309}"/>
              </a:ext>
            </a:extLst>
          </p:cNvPr>
          <p:cNvGraphicFramePr/>
          <p:nvPr>
            <p:extLst>
              <p:ext uri="{D42A27DB-BD31-4B8C-83A1-F6EECF244321}">
                <p14:modId xmlns:p14="http://schemas.microsoft.com/office/powerpoint/2010/main" val="1655049100"/>
              </p:ext>
            </p:extLst>
          </p:nvPr>
        </p:nvGraphicFramePr>
        <p:xfrm>
          <a:off x="51907" y="7606299"/>
          <a:ext cx="3034980" cy="1547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6" name="Diagram 25">
            <a:extLst>
              <a:ext uri="{FF2B5EF4-FFF2-40B4-BE49-F238E27FC236}">
                <a16:creationId xmlns:a16="http://schemas.microsoft.com/office/drawing/2014/main" id="{C7510F99-7F17-47A2-9828-91B2C8969D54}"/>
              </a:ext>
            </a:extLst>
          </p:cNvPr>
          <p:cNvGraphicFramePr/>
          <p:nvPr>
            <p:extLst>
              <p:ext uri="{D42A27DB-BD31-4B8C-83A1-F6EECF244321}">
                <p14:modId xmlns:p14="http://schemas.microsoft.com/office/powerpoint/2010/main" val="2619752588"/>
              </p:ext>
            </p:extLst>
          </p:nvPr>
        </p:nvGraphicFramePr>
        <p:xfrm>
          <a:off x="3760141" y="6450063"/>
          <a:ext cx="2860942" cy="15475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Rectangle 26">
            <a:extLst>
              <a:ext uri="{FF2B5EF4-FFF2-40B4-BE49-F238E27FC236}">
                <a16:creationId xmlns:a16="http://schemas.microsoft.com/office/drawing/2014/main" id="{8310F00F-FA6C-434D-8182-BD0FD1B46B8B}"/>
              </a:ext>
            </a:extLst>
          </p:cNvPr>
          <p:cNvSpPr/>
          <p:nvPr/>
        </p:nvSpPr>
        <p:spPr>
          <a:xfrm>
            <a:off x="11242" y="5210445"/>
            <a:ext cx="18265511" cy="3003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7000" dirty="0">
                <a:solidFill>
                  <a:schemeClr val="bg1"/>
                </a:solidFill>
              </a:rPr>
              <a:t>GREENHOUSE</a:t>
            </a:r>
            <a:endParaRPr lang="en-IN" sz="2000" b="1" spc="7000" dirty="0">
              <a:solidFill>
                <a:schemeClr val="bg1"/>
              </a:solidFill>
            </a:endParaRPr>
          </a:p>
        </p:txBody>
      </p:sp>
      <p:cxnSp>
        <p:nvCxnSpPr>
          <p:cNvPr id="29" name="Straight Arrow Connector 28">
            <a:extLst>
              <a:ext uri="{FF2B5EF4-FFF2-40B4-BE49-F238E27FC236}">
                <a16:creationId xmlns:a16="http://schemas.microsoft.com/office/drawing/2014/main" id="{8D9270CD-31E1-4BD8-B266-468E29B6FCF2}"/>
              </a:ext>
            </a:extLst>
          </p:cNvPr>
          <p:cNvCxnSpPr>
            <a:cxnSpLocks/>
          </p:cNvCxnSpPr>
          <p:nvPr/>
        </p:nvCxnSpPr>
        <p:spPr>
          <a:xfrm flipH="1">
            <a:off x="5338060" y="4616820"/>
            <a:ext cx="11241" cy="170826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30" name="Diagram 29">
            <a:extLst>
              <a:ext uri="{FF2B5EF4-FFF2-40B4-BE49-F238E27FC236}">
                <a16:creationId xmlns:a16="http://schemas.microsoft.com/office/drawing/2014/main" id="{2237A712-5329-4FC1-B7EE-11F4A043B37E}"/>
              </a:ext>
            </a:extLst>
          </p:cNvPr>
          <p:cNvGraphicFramePr/>
          <p:nvPr>
            <p:extLst>
              <p:ext uri="{D42A27DB-BD31-4B8C-83A1-F6EECF244321}">
                <p14:modId xmlns:p14="http://schemas.microsoft.com/office/powerpoint/2010/main" val="984455738"/>
              </p:ext>
            </p:extLst>
          </p:nvPr>
        </p:nvGraphicFramePr>
        <p:xfrm>
          <a:off x="7276859" y="7586988"/>
          <a:ext cx="3241014" cy="154758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31" name="Straight Arrow Connector 30">
            <a:extLst>
              <a:ext uri="{FF2B5EF4-FFF2-40B4-BE49-F238E27FC236}">
                <a16:creationId xmlns:a16="http://schemas.microsoft.com/office/drawing/2014/main" id="{AE3DC361-1F72-418E-805A-F0013343EDB5}"/>
              </a:ext>
            </a:extLst>
          </p:cNvPr>
          <p:cNvCxnSpPr>
            <a:cxnSpLocks/>
          </p:cNvCxnSpPr>
          <p:nvPr/>
        </p:nvCxnSpPr>
        <p:spPr>
          <a:xfrm>
            <a:off x="8965295" y="4594630"/>
            <a:ext cx="0" cy="285742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32" name="Diagram 31">
            <a:extLst>
              <a:ext uri="{FF2B5EF4-FFF2-40B4-BE49-F238E27FC236}">
                <a16:creationId xmlns:a16="http://schemas.microsoft.com/office/drawing/2014/main" id="{9370E1F9-4F0A-4AF1-9818-0531934F0871}"/>
              </a:ext>
            </a:extLst>
          </p:cNvPr>
          <p:cNvGraphicFramePr/>
          <p:nvPr>
            <p:extLst>
              <p:ext uri="{D42A27DB-BD31-4B8C-83A1-F6EECF244321}">
                <p14:modId xmlns:p14="http://schemas.microsoft.com/office/powerpoint/2010/main" val="1216714569"/>
              </p:ext>
            </p:extLst>
          </p:nvPr>
        </p:nvGraphicFramePr>
        <p:xfrm>
          <a:off x="10939586" y="6443214"/>
          <a:ext cx="3680997" cy="154758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33" name="Diagram 32">
            <a:extLst>
              <a:ext uri="{FF2B5EF4-FFF2-40B4-BE49-F238E27FC236}">
                <a16:creationId xmlns:a16="http://schemas.microsoft.com/office/drawing/2014/main" id="{2C984855-B8ED-4927-9083-6B655E8250F9}"/>
              </a:ext>
            </a:extLst>
          </p:cNvPr>
          <p:cNvGraphicFramePr/>
          <p:nvPr>
            <p:extLst>
              <p:ext uri="{D42A27DB-BD31-4B8C-83A1-F6EECF244321}">
                <p14:modId xmlns:p14="http://schemas.microsoft.com/office/powerpoint/2010/main" val="2359596555"/>
              </p:ext>
            </p:extLst>
          </p:nvPr>
        </p:nvGraphicFramePr>
        <p:xfrm>
          <a:off x="14406000" y="7435994"/>
          <a:ext cx="3761570" cy="171789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34" name="TextBox 33">
            <a:extLst>
              <a:ext uri="{FF2B5EF4-FFF2-40B4-BE49-F238E27FC236}">
                <a16:creationId xmlns:a16="http://schemas.microsoft.com/office/drawing/2014/main" id="{A5820E0E-D9AC-47F4-8173-DDBF22D4094D}"/>
              </a:ext>
            </a:extLst>
          </p:cNvPr>
          <p:cNvSpPr txBox="1"/>
          <p:nvPr/>
        </p:nvSpPr>
        <p:spPr>
          <a:xfrm>
            <a:off x="4486036" y="3818400"/>
            <a:ext cx="2003568" cy="523220"/>
          </a:xfrm>
          <a:prstGeom prst="rect">
            <a:avLst/>
          </a:prstGeom>
          <a:noFill/>
        </p:spPr>
        <p:txBody>
          <a:bodyPr wrap="square" rtlCol="0">
            <a:spAutoFit/>
          </a:bodyPr>
          <a:lstStyle/>
          <a:p>
            <a:pPr algn="ctr"/>
            <a:r>
              <a:rPr lang="en-US" sz="1400" dirty="0"/>
              <a:t>No wastage / burning, convert to Biogas</a:t>
            </a:r>
            <a:endParaRPr lang="en-IN" sz="1400" dirty="0"/>
          </a:p>
        </p:txBody>
      </p:sp>
      <p:cxnSp>
        <p:nvCxnSpPr>
          <p:cNvPr id="35" name="Straight Arrow Connector 34">
            <a:extLst>
              <a:ext uri="{FF2B5EF4-FFF2-40B4-BE49-F238E27FC236}">
                <a16:creationId xmlns:a16="http://schemas.microsoft.com/office/drawing/2014/main" id="{8ACE56E3-75CD-4C18-9DE1-646AF3D83911}"/>
              </a:ext>
            </a:extLst>
          </p:cNvPr>
          <p:cNvCxnSpPr>
            <a:cxnSpLocks/>
          </p:cNvCxnSpPr>
          <p:nvPr/>
        </p:nvCxnSpPr>
        <p:spPr>
          <a:xfrm>
            <a:off x="12759220" y="4517209"/>
            <a:ext cx="1" cy="179427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5EB3028D-F891-4B9E-A598-EE7CD2EEBD1C}"/>
              </a:ext>
            </a:extLst>
          </p:cNvPr>
          <p:cNvSpPr txBox="1"/>
          <p:nvPr/>
        </p:nvSpPr>
        <p:spPr>
          <a:xfrm>
            <a:off x="7997751" y="3855577"/>
            <a:ext cx="2101804" cy="523220"/>
          </a:xfrm>
          <a:prstGeom prst="rect">
            <a:avLst/>
          </a:prstGeom>
          <a:noFill/>
        </p:spPr>
        <p:txBody>
          <a:bodyPr wrap="square" rtlCol="0">
            <a:spAutoFit/>
          </a:bodyPr>
          <a:lstStyle/>
          <a:p>
            <a:pPr algn="ctr"/>
            <a:r>
              <a:rPr lang="en-US" sz="1400" dirty="0"/>
              <a:t>Crop to harvest / good &amp; bad pest for the crop</a:t>
            </a:r>
            <a:endParaRPr lang="en-IN" sz="1400" dirty="0"/>
          </a:p>
        </p:txBody>
      </p:sp>
      <p:sp>
        <p:nvSpPr>
          <p:cNvPr id="37" name="TextBox 36">
            <a:extLst>
              <a:ext uri="{FF2B5EF4-FFF2-40B4-BE49-F238E27FC236}">
                <a16:creationId xmlns:a16="http://schemas.microsoft.com/office/drawing/2014/main" id="{90BCE82D-0570-494C-AFE1-3AF7FF048E71}"/>
              </a:ext>
            </a:extLst>
          </p:cNvPr>
          <p:cNvSpPr txBox="1"/>
          <p:nvPr/>
        </p:nvSpPr>
        <p:spPr>
          <a:xfrm>
            <a:off x="11841760" y="3828796"/>
            <a:ext cx="2101800" cy="523220"/>
          </a:xfrm>
          <a:prstGeom prst="rect">
            <a:avLst/>
          </a:prstGeom>
          <a:noFill/>
        </p:spPr>
        <p:txBody>
          <a:bodyPr wrap="square" rtlCol="0">
            <a:spAutoFit/>
          </a:bodyPr>
          <a:lstStyle/>
          <a:p>
            <a:pPr algn="ctr"/>
            <a:r>
              <a:rPr lang="en-US" sz="1400" dirty="0"/>
              <a:t>No wastage</a:t>
            </a:r>
          </a:p>
          <a:p>
            <a:pPr algn="ctr"/>
            <a:r>
              <a:rPr lang="en-US" sz="1400" dirty="0"/>
              <a:t>Farmers seeking work</a:t>
            </a:r>
            <a:endParaRPr lang="en-IN" sz="1400" dirty="0"/>
          </a:p>
        </p:txBody>
      </p:sp>
      <p:cxnSp>
        <p:nvCxnSpPr>
          <p:cNvPr id="38" name="Straight Arrow Connector 37">
            <a:extLst>
              <a:ext uri="{FF2B5EF4-FFF2-40B4-BE49-F238E27FC236}">
                <a16:creationId xmlns:a16="http://schemas.microsoft.com/office/drawing/2014/main" id="{EF13DA67-D44A-4F64-9486-6EC32AB1C874}"/>
              </a:ext>
            </a:extLst>
          </p:cNvPr>
          <p:cNvCxnSpPr>
            <a:cxnSpLocks/>
          </p:cNvCxnSpPr>
          <p:nvPr/>
        </p:nvCxnSpPr>
        <p:spPr>
          <a:xfrm>
            <a:off x="16310757" y="4575790"/>
            <a:ext cx="0" cy="281594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82A6DF4-342A-40A8-8DCE-8ECDEF035322}"/>
              </a:ext>
            </a:extLst>
          </p:cNvPr>
          <p:cNvSpPr txBox="1"/>
          <p:nvPr/>
        </p:nvSpPr>
        <p:spPr>
          <a:xfrm>
            <a:off x="15354065" y="3812517"/>
            <a:ext cx="1716183" cy="523220"/>
          </a:xfrm>
          <a:prstGeom prst="rect">
            <a:avLst/>
          </a:prstGeom>
          <a:noFill/>
        </p:spPr>
        <p:txBody>
          <a:bodyPr wrap="square" rtlCol="0">
            <a:spAutoFit/>
          </a:bodyPr>
          <a:lstStyle/>
          <a:p>
            <a:pPr algn="ctr"/>
            <a:r>
              <a:rPr lang="en-US" sz="1400" dirty="0"/>
              <a:t>Do I get any extra information?</a:t>
            </a:r>
            <a:endParaRPr lang="en-IN" sz="1400" dirty="0"/>
          </a:p>
        </p:txBody>
      </p:sp>
      <p:grpSp>
        <p:nvGrpSpPr>
          <p:cNvPr id="40" name="Group 39">
            <a:extLst>
              <a:ext uri="{FF2B5EF4-FFF2-40B4-BE49-F238E27FC236}">
                <a16:creationId xmlns:a16="http://schemas.microsoft.com/office/drawing/2014/main" id="{ED316629-7380-4373-9B0B-9B9A01E23C5F}"/>
              </a:ext>
            </a:extLst>
          </p:cNvPr>
          <p:cNvGrpSpPr/>
          <p:nvPr/>
        </p:nvGrpSpPr>
        <p:grpSpPr>
          <a:xfrm>
            <a:off x="3035051" y="2652945"/>
            <a:ext cx="1150939" cy="1033690"/>
            <a:chOff x="1392260" y="984755"/>
            <a:chExt cx="1150939" cy="1033690"/>
          </a:xfrm>
        </p:grpSpPr>
        <p:pic>
          <p:nvPicPr>
            <p:cNvPr id="41" name="Picture 40">
              <a:extLst>
                <a:ext uri="{FF2B5EF4-FFF2-40B4-BE49-F238E27FC236}">
                  <a16:creationId xmlns:a16="http://schemas.microsoft.com/office/drawing/2014/main" id="{98199592-25AF-49FA-BE84-DCAE69877E5F}"/>
                </a:ext>
              </a:extLst>
            </p:cNvPr>
            <p:cNvPicPr>
              <a:picLocks noChangeAspect="1"/>
            </p:cNvPicPr>
            <p:nvPr/>
          </p:nvPicPr>
          <p:blipFill>
            <a:blip r:embed="rId33"/>
            <a:stretch>
              <a:fillRect/>
            </a:stretch>
          </p:blipFill>
          <p:spPr>
            <a:xfrm>
              <a:off x="1392260" y="984755"/>
              <a:ext cx="1051478" cy="521003"/>
            </a:xfrm>
            <a:prstGeom prst="rect">
              <a:avLst/>
            </a:prstGeom>
          </p:spPr>
        </p:pic>
        <p:pic>
          <p:nvPicPr>
            <p:cNvPr id="42" name="Picture 41">
              <a:extLst>
                <a:ext uri="{FF2B5EF4-FFF2-40B4-BE49-F238E27FC236}">
                  <a16:creationId xmlns:a16="http://schemas.microsoft.com/office/drawing/2014/main" id="{07A3CA38-3A02-47EA-9ED6-2FACB6EB2E5B}"/>
                </a:ext>
              </a:extLst>
            </p:cNvPr>
            <p:cNvPicPr>
              <a:picLocks noChangeAspect="1"/>
            </p:cNvPicPr>
            <p:nvPr/>
          </p:nvPicPr>
          <p:blipFill>
            <a:blip r:embed="rId34"/>
            <a:stretch>
              <a:fillRect/>
            </a:stretch>
          </p:blipFill>
          <p:spPr>
            <a:xfrm>
              <a:off x="1691502" y="1471748"/>
              <a:ext cx="851697" cy="546697"/>
            </a:xfrm>
            <a:prstGeom prst="rect">
              <a:avLst/>
            </a:prstGeom>
          </p:spPr>
        </p:pic>
      </p:grpSp>
      <p:grpSp>
        <p:nvGrpSpPr>
          <p:cNvPr id="43" name="Group 42">
            <a:extLst>
              <a:ext uri="{FF2B5EF4-FFF2-40B4-BE49-F238E27FC236}">
                <a16:creationId xmlns:a16="http://schemas.microsoft.com/office/drawing/2014/main" id="{002516ED-F813-4F06-82AC-9B3116934A12}"/>
              </a:ext>
            </a:extLst>
          </p:cNvPr>
          <p:cNvGrpSpPr/>
          <p:nvPr/>
        </p:nvGrpSpPr>
        <p:grpSpPr>
          <a:xfrm>
            <a:off x="4705153" y="2603611"/>
            <a:ext cx="1498183" cy="1102423"/>
            <a:chOff x="2898675" y="907478"/>
            <a:chExt cx="1498183" cy="1102423"/>
          </a:xfrm>
        </p:grpSpPr>
        <p:pic>
          <p:nvPicPr>
            <p:cNvPr id="44" name="Picture 43">
              <a:extLst>
                <a:ext uri="{FF2B5EF4-FFF2-40B4-BE49-F238E27FC236}">
                  <a16:creationId xmlns:a16="http://schemas.microsoft.com/office/drawing/2014/main" id="{E75B54D3-015C-4F9C-BA43-894A8DFB7A53}"/>
                </a:ext>
              </a:extLst>
            </p:cNvPr>
            <p:cNvPicPr>
              <a:picLocks noChangeAspect="1"/>
            </p:cNvPicPr>
            <p:nvPr/>
          </p:nvPicPr>
          <p:blipFill>
            <a:blip r:embed="rId35"/>
            <a:stretch>
              <a:fillRect/>
            </a:stretch>
          </p:blipFill>
          <p:spPr>
            <a:xfrm>
              <a:off x="3269388" y="907478"/>
              <a:ext cx="912222" cy="552226"/>
            </a:xfrm>
            <a:prstGeom prst="rect">
              <a:avLst/>
            </a:prstGeom>
          </p:spPr>
        </p:pic>
        <p:pic>
          <p:nvPicPr>
            <p:cNvPr id="45" name="Picture 44">
              <a:extLst>
                <a:ext uri="{FF2B5EF4-FFF2-40B4-BE49-F238E27FC236}">
                  <a16:creationId xmlns:a16="http://schemas.microsoft.com/office/drawing/2014/main" id="{85C0A43D-877E-4688-8BD1-FA1BB6183A2E}"/>
                </a:ext>
              </a:extLst>
            </p:cNvPr>
            <p:cNvPicPr>
              <a:picLocks noChangeAspect="1"/>
            </p:cNvPicPr>
            <p:nvPr/>
          </p:nvPicPr>
          <p:blipFill>
            <a:blip r:embed="rId36"/>
            <a:stretch>
              <a:fillRect/>
            </a:stretch>
          </p:blipFill>
          <p:spPr>
            <a:xfrm>
              <a:off x="3669164" y="1485304"/>
              <a:ext cx="727694" cy="520734"/>
            </a:xfrm>
            <a:prstGeom prst="rect">
              <a:avLst/>
            </a:prstGeom>
          </p:spPr>
        </p:pic>
        <p:pic>
          <p:nvPicPr>
            <p:cNvPr id="46" name="Picture 45">
              <a:extLst>
                <a:ext uri="{FF2B5EF4-FFF2-40B4-BE49-F238E27FC236}">
                  <a16:creationId xmlns:a16="http://schemas.microsoft.com/office/drawing/2014/main" id="{A666E04F-EE43-435D-9DC6-AEE38F5E983B}"/>
                </a:ext>
              </a:extLst>
            </p:cNvPr>
            <p:cNvPicPr>
              <a:picLocks noChangeAspect="1"/>
            </p:cNvPicPr>
            <p:nvPr/>
          </p:nvPicPr>
          <p:blipFill>
            <a:blip r:embed="rId37"/>
            <a:stretch>
              <a:fillRect/>
            </a:stretch>
          </p:blipFill>
          <p:spPr>
            <a:xfrm>
              <a:off x="2898675" y="1444487"/>
              <a:ext cx="782667" cy="565414"/>
            </a:xfrm>
            <a:prstGeom prst="rect">
              <a:avLst/>
            </a:prstGeom>
          </p:spPr>
        </p:pic>
      </p:grpSp>
      <p:grpSp>
        <p:nvGrpSpPr>
          <p:cNvPr id="47" name="Group 46">
            <a:extLst>
              <a:ext uri="{FF2B5EF4-FFF2-40B4-BE49-F238E27FC236}">
                <a16:creationId xmlns:a16="http://schemas.microsoft.com/office/drawing/2014/main" id="{9A643EB9-2D8B-46E9-ACF8-D9CF7819C475}"/>
              </a:ext>
            </a:extLst>
          </p:cNvPr>
          <p:cNvGrpSpPr/>
          <p:nvPr/>
        </p:nvGrpSpPr>
        <p:grpSpPr>
          <a:xfrm>
            <a:off x="8379890" y="2632666"/>
            <a:ext cx="1200874" cy="1076510"/>
            <a:chOff x="5090335" y="921017"/>
            <a:chExt cx="1200874" cy="1076510"/>
          </a:xfrm>
        </p:grpSpPr>
        <p:pic>
          <p:nvPicPr>
            <p:cNvPr id="48" name="Picture 47">
              <a:extLst>
                <a:ext uri="{FF2B5EF4-FFF2-40B4-BE49-F238E27FC236}">
                  <a16:creationId xmlns:a16="http://schemas.microsoft.com/office/drawing/2014/main" id="{6596C05B-7AAF-407B-B0F2-CBBD2EDC39D6}"/>
                </a:ext>
              </a:extLst>
            </p:cNvPr>
            <p:cNvPicPr>
              <a:picLocks noChangeAspect="1"/>
            </p:cNvPicPr>
            <p:nvPr/>
          </p:nvPicPr>
          <p:blipFill>
            <a:blip r:embed="rId38"/>
            <a:stretch>
              <a:fillRect/>
            </a:stretch>
          </p:blipFill>
          <p:spPr>
            <a:xfrm>
              <a:off x="5090335" y="921017"/>
              <a:ext cx="783226" cy="606101"/>
            </a:xfrm>
            <a:prstGeom prst="rect">
              <a:avLst/>
            </a:prstGeom>
          </p:spPr>
        </p:pic>
        <p:pic>
          <p:nvPicPr>
            <p:cNvPr id="49" name="Picture 48">
              <a:extLst>
                <a:ext uri="{FF2B5EF4-FFF2-40B4-BE49-F238E27FC236}">
                  <a16:creationId xmlns:a16="http://schemas.microsoft.com/office/drawing/2014/main" id="{22AF3045-FFBF-4092-B690-989A4A12A7BD}"/>
                </a:ext>
              </a:extLst>
            </p:cNvPr>
            <p:cNvPicPr>
              <a:picLocks noChangeAspect="1"/>
            </p:cNvPicPr>
            <p:nvPr/>
          </p:nvPicPr>
          <p:blipFill>
            <a:blip r:embed="rId39"/>
            <a:stretch>
              <a:fillRect/>
            </a:stretch>
          </p:blipFill>
          <p:spPr>
            <a:xfrm>
              <a:off x="5507983" y="1430172"/>
              <a:ext cx="783226" cy="567355"/>
            </a:xfrm>
            <a:prstGeom prst="rect">
              <a:avLst/>
            </a:prstGeom>
          </p:spPr>
        </p:pic>
      </p:grpSp>
      <p:grpSp>
        <p:nvGrpSpPr>
          <p:cNvPr id="50" name="Group 49">
            <a:extLst>
              <a:ext uri="{FF2B5EF4-FFF2-40B4-BE49-F238E27FC236}">
                <a16:creationId xmlns:a16="http://schemas.microsoft.com/office/drawing/2014/main" id="{38C99263-6D98-4766-9A5D-67C0D24E24AB}"/>
              </a:ext>
            </a:extLst>
          </p:cNvPr>
          <p:cNvGrpSpPr/>
          <p:nvPr/>
        </p:nvGrpSpPr>
        <p:grpSpPr>
          <a:xfrm>
            <a:off x="15682174" y="2576658"/>
            <a:ext cx="1124594" cy="1089280"/>
            <a:chOff x="7672646" y="907478"/>
            <a:chExt cx="1124594" cy="1089280"/>
          </a:xfrm>
        </p:grpSpPr>
        <p:pic>
          <p:nvPicPr>
            <p:cNvPr id="51" name="Picture 50">
              <a:extLst>
                <a:ext uri="{FF2B5EF4-FFF2-40B4-BE49-F238E27FC236}">
                  <a16:creationId xmlns:a16="http://schemas.microsoft.com/office/drawing/2014/main" id="{CB2D75E3-5327-4E40-8032-EB57ECCF9298}"/>
                </a:ext>
              </a:extLst>
            </p:cNvPr>
            <p:cNvPicPr>
              <a:picLocks noChangeAspect="1"/>
            </p:cNvPicPr>
            <p:nvPr/>
          </p:nvPicPr>
          <p:blipFill>
            <a:blip r:embed="rId40"/>
            <a:stretch>
              <a:fillRect/>
            </a:stretch>
          </p:blipFill>
          <p:spPr>
            <a:xfrm>
              <a:off x="7897748" y="907478"/>
              <a:ext cx="899492" cy="651632"/>
            </a:xfrm>
            <a:prstGeom prst="rect">
              <a:avLst/>
            </a:prstGeom>
          </p:spPr>
        </p:pic>
        <p:pic>
          <p:nvPicPr>
            <p:cNvPr id="52" name="Picture 51">
              <a:extLst>
                <a:ext uri="{FF2B5EF4-FFF2-40B4-BE49-F238E27FC236}">
                  <a16:creationId xmlns:a16="http://schemas.microsoft.com/office/drawing/2014/main" id="{0327F155-0244-4BDC-B8DA-E11812C7C4D8}"/>
                </a:ext>
              </a:extLst>
            </p:cNvPr>
            <p:cNvPicPr>
              <a:picLocks noChangeAspect="1"/>
            </p:cNvPicPr>
            <p:nvPr/>
          </p:nvPicPr>
          <p:blipFill>
            <a:blip r:embed="rId41"/>
            <a:stretch>
              <a:fillRect/>
            </a:stretch>
          </p:blipFill>
          <p:spPr>
            <a:xfrm>
              <a:off x="7672646" y="1298302"/>
              <a:ext cx="727694" cy="698456"/>
            </a:xfrm>
            <a:prstGeom prst="rect">
              <a:avLst/>
            </a:prstGeom>
          </p:spPr>
        </p:pic>
      </p:grpSp>
      <p:sp>
        <p:nvSpPr>
          <p:cNvPr id="53" name="Multiplication Sign 52">
            <a:extLst>
              <a:ext uri="{FF2B5EF4-FFF2-40B4-BE49-F238E27FC236}">
                <a16:creationId xmlns:a16="http://schemas.microsoft.com/office/drawing/2014/main" id="{9AA83562-9B84-4514-9605-3A442C5F29EB}"/>
              </a:ext>
            </a:extLst>
          </p:cNvPr>
          <p:cNvSpPr/>
          <p:nvPr/>
        </p:nvSpPr>
        <p:spPr>
          <a:xfrm>
            <a:off x="16155908" y="9391772"/>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4" name="Rectangle 53">
            <a:extLst>
              <a:ext uri="{FF2B5EF4-FFF2-40B4-BE49-F238E27FC236}">
                <a16:creationId xmlns:a16="http://schemas.microsoft.com/office/drawing/2014/main" id="{6CAF89DB-9998-4D8C-A5A4-4CB8ED3855A4}"/>
              </a:ext>
            </a:extLst>
          </p:cNvPr>
          <p:cNvSpPr/>
          <p:nvPr/>
        </p:nvSpPr>
        <p:spPr>
          <a:xfrm>
            <a:off x="16502633" y="9277431"/>
            <a:ext cx="926862" cy="31469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Greed Credit</a:t>
            </a:r>
            <a:endParaRPr lang="en-IN" sz="1000" b="1" dirty="0"/>
          </a:p>
        </p:txBody>
      </p:sp>
      <p:pic>
        <p:nvPicPr>
          <p:cNvPr id="55" name="Graphic 54" descr="Checkmark">
            <a:extLst>
              <a:ext uri="{FF2B5EF4-FFF2-40B4-BE49-F238E27FC236}">
                <a16:creationId xmlns:a16="http://schemas.microsoft.com/office/drawing/2014/main" id="{CD12DB55-D6F7-4BD5-9C33-66AF9F1E85CF}"/>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912672" y="9398247"/>
            <a:ext cx="203233" cy="203233"/>
          </a:xfrm>
          <a:prstGeom prst="rect">
            <a:avLst/>
          </a:prstGeom>
        </p:spPr>
      </p:pic>
      <p:sp>
        <p:nvSpPr>
          <p:cNvPr id="56" name="Rectangle 55">
            <a:extLst>
              <a:ext uri="{FF2B5EF4-FFF2-40B4-BE49-F238E27FC236}">
                <a16:creationId xmlns:a16="http://schemas.microsoft.com/office/drawing/2014/main" id="{4863533A-5E6C-423E-9A08-901ABB89FB83}"/>
              </a:ext>
            </a:extLst>
          </p:cNvPr>
          <p:cNvSpPr/>
          <p:nvPr/>
        </p:nvSpPr>
        <p:spPr>
          <a:xfrm>
            <a:off x="15171174" y="9283152"/>
            <a:ext cx="926862" cy="3146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Green Credit</a:t>
            </a:r>
            <a:endParaRPr lang="en-IN" sz="1000" b="1" dirty="0"/>
          </a:p>
        </p:txBody>
      </p:sp>
      <p:grpSp>
        <p:nvGrpSpPr>
          <p:cNvPr id="57" name="Group 56">
            <a:extLst>
              <a:ext uri="{FF2B5EF4-FFF2-40B4-BE49-F238E27FC236}">
                <a16:creationId xmlns:a16="http://schemas.microsoft.com/office/drawing/2014/main" id="{C8E2787A-A4F2-499F-9849-9E64345E858C}"/>
              </a:ext>
            </a:extLst>
          </p:cNvPr>
          <p:cNvGrpSpPr/>
          <p:nvPr/>
        </p:nvGrpSpPr>
        <p:grpSpPr>
          <a:xfrm>
            <a:off x="12061849" y="2509239"/>
            <a:ext cx="1503144" cy="1108134"/>
            <a:chOff x="10070885" y="904197"/>
            <a:chExt cx="1503144" cy="1108134"/>
          </a:xfrm>
        </p:grpSpPr>
        <p:pic>
          <p:nvPicPr>
            <p:cNvPr id="58" name="Picture 57">
              <a:extLst>
                <a:ext uri="{FF2B5EF4-FFF2-40B4-BE49-F238E27FC236}">
                  <a16:creationId xmlns:a16="http://schemas.microsoft.com/office/drawing/2014/main" id="{74ECB176-16BD-4A90-A3FB-E1AB98FC9546}"/>
                </a:ext>
              </a:extLst>
            </p:cNvPr>
            <p:cNvPicPr>
              <a:picLocks noChangeAspect="1"/>
            </p:cNvPicPr>
            <p:nvPr/>
          </p:nvPicPr>
          <p:blipFill>
            <a:blip r:embed="rId44"/>
            <a:stretch>
              <a:fillRect/>
            </a:stretch>
          </p:blipFill>
          <p:spPr>
            <a:xfrm>
              <a:off x="10070885" y="904197"/>
              <a:ext cx="946469" cy="645653"/>
            </a:xfrm>
            <a:prstGeom prst="rect">
              <a:avLst/>
            </a:prstGeom>
          </p:spPr>
        </p:pic>
        <p:pic>
          <p:nvPicPr>
            <p:cNvPr id="59" name="Picture 58">
              <a:extLst>
                <a:ext uri="{FF2B5EF4-FFF2-40B4-BE49-F238E27FC236}">
                  <a16:creationId xmlns:a16="http://schemas.microsoft.com/office/drawing/2014/main" id="{3DB9761F-1DEB-4292-83AF-B303241EF514}"/>
                </a:ext>
              </a:extLst>
            </p:cNvPr>
            <p:cNvPicPr>
              <a:picLocks noChangeAspect="1"/>
            </p:cNvPicPr>
            <p:nvPr/>
          </p:nvPicPr>
          <p:blipFill>
            <a:blip r:embed="rId45"/>
            <a:stretch>
              <a:fillRect/>
            </a:stretch>
          </p:blipFill>
          <p:spPr>
            <a:xfrm>
              <a:off x="10739633" y="1332822"/>
              <a:ext cx="834396" cy="679509"/>
            </a:xfrm>
            <a:prstGeom prst="rect">
              <a:avLst/>
            </a:prstGeom>
          </p:spPr>
        </p:pic>
      </p:grpSp>
      <p:pic>
        <p:nvPicPr>
          <p:cNvPr id="60" name="Graphic 59" descr="Checkmark">
            <a:extLst>
              <a:ext uri="{FF2B5EF4-FFF2-40B4-BE49-F238E27FC236}">
                <a16:creationId xmlns:a16="http://schemas.microsoft.com/office/drawing/2014/main" id="{30F164B3-8D07-4D13-BE62-C2ACF58C4C6C}"/>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51509" y="9232595"/>
            <a:ext cx="203233" cy="203233"/>
          </a:xfrm>
          <a:prstGeom prst="rect">
            <a:avLst/>
          </a:prstGeom>
        </p:spPr>
      </p:pic>
      <p:pic>
        <p:nvPicPr>
          <p:cNvPr id="61" name="Graphic 60" descr="Checkmark">
            <a:extLst>
              <a:ext uri="{FF2B5EF4-FFF2-40B4-BE49-F238E27FC236}">
                <a16:creationId xmlns:a16="http://schemas.microsoft.com/office/drawing/2014/main" id="{AF41B44A-7CD5-46CD-8F5B-7634024809A7}"/>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897664" y="9205195"/>
            <a:ext cx="203233" cy="203233"/>
          </a:xfrm>
          <a:prstGeom prst="rect">
            <a:avLst/>
          </a:prstGeom>
        </p:spPr>
      </p:pic>
      <p:pic>
        <p:nvPicPr>
          <p:cNvPr id="62" name="Graphic 61" descr="Checkmark">
            <a:extLst>
              <a:ext uri="{FF2B5EF4-FFF2-40B4-BE49-F238E27FC236}">
                <a16:creationId xmlns:a16="http://schemas.microsoft.com/office/drawing/2014/main" id="{2E99E5D4-25D3-49DA-A94E-01DD6113B6E2}"/>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40812" y="8006556"/>
            <a:ext cx="203233" cy="203233"/>
          </a:xfrm>
          <a:prstGeom prst="rect">
            <a:avLst/>
          </a:prstGeom>
        </p:spPr>
      </p:pic>
      <p:pic>
        <p:nvPicPr>
          <p:cNvPr id="63" name="Graphic 62" descr="Checkmark">
            <a:extLst>
              <a:ext uri="{FF2B5EF4-FFF2-40B4-BE49-F238E27FC236}">
                <a16:creationId xmlns:a16="http://schemas.microsoft.com/office/drawing/2014/main" id="{65287A17-61FF-42A9-B370-F3757F4EFA1B}"/>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737827" y="8007102"/>
            <a:ext cx="203233" cy="203233"/>
          </a:xfrm>
          <a:prstGeom prst="rect">
            <a:avLst/>
          </a:prstGeom>
        </p:spPr>
      </p:pic>
      <p:pic>
        <p:nvPicPr>
          <p:cNvPr id="64" name="Graphic 63" descr="Checkmark">
            <a:extLst>
              <a:ext uri="{FF2B5EF4-FFF2-40B4-BE49-F238E27FC236}">
                <a16:creationId xmlns:a16="http://schemas.microsoft.com/office/drawing/2014/main" id="{6DFF3793-4D10-4B73-9D29-C93670AF826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052285" y="9072488"/>
            <a:ext cx="203233" cy="203233"/>
          </a:xfrm>
          <a:prstGeom prst="rect">
            <a:avLst/>
          </a:prstGeom>
        </p:spPr>
      </p:pic>
      <p:pic>
        <p:nvPicPr>
          <p:cNvPr id="65" name="Graphic 64" descr="Checkmark">
            <a:extLst>
              <a:ext uri="{FF2B5EF4-FFF2-40B4-BE49-F238E27FC236}">
                <a16:creationId xmlns:a16="http://schemas.microsoft.com/office/drawing/2014/main" id="{828C8436-C957-45C8-A9B0-379DA04A9BC3}"/>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372686" y="9097048"/>
            <a:ext cx="203233" cy="203233"/>
          </a:xfrm>
          <a:prstGeom prst="rect">
            <a:avLst/>
          </a:prstGeom>
        </p:spPr>
      </p:pic>
      <p:pic>
        <p:nvPicPr>
          <p:cNvPr id="66" name="Graphic 65" descr="Checkmark">
            <a:extLst>
              <a:ext uri="{FF2B5EF4-FFF2-40B4-BE49-F238E27FC236}">
                <a16:creationId xmlns:a16="http://schemas.microsoft.com/office/drawing/2014/main" id="{7DBA6370-70D5-4278-80F9-9FFCFAA9FB9C}"/>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933625" y="7942443"/>
            <a:ext cx="203233" cy="203233"/>
          </a:xfrm>
          <a:prstGeom prst="rect">
            <a:avLst/>
          </a:prstGeom>
        </p:spPr>
      </p:pic>
      <p:pic>
        <p:nvPicPr>
          <p:cNvPr id="67" name="Graphic 66" descr="Checkmark">
            <a:extLst>
              <a:ext uri="{FF2B5EF4-FFF2-40B4-BE49-F238E27FC236}">
                <a16:creationId xmlns:a16="http://schemas.microsoft.com/office/drawing/2014/main" id="{1DD7106B-F65E-4AE4-83F0-0E77FE0C97A5}"/>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3564993" y="7953879"/>
            <a:ext cx="203233" cy="203233"/>
          </a:xfrm>
          <a:prstGeom prst="rect">
            <a:avLst/>
          </a:prstGeom>
        </p:spPr>
      </p:pic>
      <p:sp>
        <p:nvSpPr>
          <p:cNvPr id="68" name="Multiplication Sign 67">
            <a:extLst>
              <a:ext uri="{FF2B5EF4-FFF2-40B4-BE49-F238E27FC236}">
                <a16:creationId xmlns:a16="http://schemas.microsoft.com/office/drawing/2014/main" id="{F5E83E5B-E890-425D-8BE9-B31DFA74F211}"/>
              </a:ext>
            </a:extLst>
          </p:cNvPr>
          <p:cNvSpPr/>
          <p:nvPr/>
        </p:nvSpPr>
        <p:spPr>
          <a:xfrm>
            <a:off x="2990465" y="3289065"/>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Multiplication Sign 68">
            <a:extLst>
              <a:ext uri="{FF2B5EF4-FFF2-40B4-BE49-F238E27FC236}">
                <a16:creationId xmlns:a16="http://schemas.microsoft.com/office/drawing/2014/main" id="{6FCFFC01-9A5B-4F33-8871-FAABC4347031}"/>
              </a:ext>
            </a:extLst>
          </p:cNvPr>
          <p:cNvSpPr/>
          <p:nvPr/>
        </p:nvSpPr>
        <p:spPr>
          <a:xfrm>
            <a:off x="4674863" y="2965946"/>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Multiplication Sign 69">
            <a:extLst>
              <a:ext uri="{FF2B5EF4-FFF2-40B4-BE49-F238E27FC236}">
                <a16:creationId xmlns:a16="http://schemas.microsoft.com/office/drawing/2014/main" id="{05097829-F420-44B5-A57F-5D0B7D323D92}"/>
              </a:ext>
            </a:extLst>
          </p:cNvPr>
          <p:cNvSpPr/>
          <p:nvPr/>
        </p:nvSpPr>
        <p:spPr>
          <a:xfrm>
            <a:off x="8347582" y="3308474"/>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Multiplication Sign 70">
            <a:extLst>
              <a:ext uri="{FF2B5EF4-FFF2-40B4-BE49-F238E27FC236}">
                <a16:creationId xmlns:a16="http://schemas.microsoft.com/office/drawing/2014/main" id="{C6A090F7-E7DE-4891-93DC-D058EFE7FF01}"/>
              </a:ext>
            </a:extLst>
          </p:cNvPr>
          <p:cNvSpPr/>
          <p:nvPr/>
        </p:nvSpPr>
        <p:spPr>
          <a:xfrm>
            <a:off x="12238151" y="3212740"/>
            <a:ext cx="374905" cy="22317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Connector: Elbow 3">
            <a:extLst>
              <a:ext uri="{FF2B5EF4-FFF2-40B4-BE49-F238E27FC236}">
                <a16:creationId xmlns:a16="http://schemas.microsoft.com/office/drawing/2014/main" id="{5378B9BC-BFB7-413C-822C-2BC54E6ECB41}"/>
              </a:ext>
            </a:extLst>
          </p:cNvPr>
          <p:cNvCxnSpPr>
            <a:cxnSpLocks/>
          </p:cNvCxnSpPr>
          <p:nvPr/>
        </p:nvCxnSpPr>
        <p:spPr bwMode="auto">
          <a:xfrm rot="16200000" flipH="1">
            <a:off x="3363368" y="4708770"/>
            <a:ext cx="1762520" cy="147011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5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5" grpId="0"/>
      <p:bldP spid="24" grpId="0"/>
      <p:bldGraphic spid="25" grpId="0">
        <p:bldAsOne/>
      </p:bldGraphic>
      <p:bldGraphic spid="26" grpId="0">
        <p:bldAsOne/>
      </p:bldGraphic>
      <p:bldGraphic spid="30" grpId="0">
        <p:bldAsOne/>
      </p:bldGraphic>
      <p:bldGraphic spid="32" grpId="0">
        <p:bldAsOne/>
      </p:bldGraphic>
      <p:bldGraphic spid="33" grpId="0">
        <p:bldAsOne/>
      </p:bldGraphic>
      <p:bldP spid="34" grpId="0"/>
      <p:bldP spid="36" grpId="0"/>
      <p:bldP spid="37" grpId="0"/>
      <p:bldP spid="39" grpId="0"/>
      <p:bldP spid="68" grpId="0" animBg="1"/>
      <p:bldP spid="69" grpId="0" animBg="1"/>
      <p:bldP spid="70"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109A-FD7D-E548-83D7-EEF50B4D9849}"/>
              </a:ext>
            </a:extLst>
          </p:cNvPr>
          <p:cNvSpPr>
            <a:spLocks noGrp="1"/>
          </p:cNvSpPr>
          <p:nvPr>
            <p:ph type="title"/>
          </p:nvPr>
        </p:nvSpPr>
        <p:spPr>
          <a:xfrm>
            <a:off x="420623" y="402709"/>
            <a:ext cx="13019331" cy="1610834"/>
          </a:xfrm>
        </p:spPr>
        <p:txBody>
          <a:bodyPr/>
          <a:lstStyle/>
          <a:p>
            <a:r>
              <a:rPr lang="en-US" dirty="0"/>
              <a:t>Technologies Used</a:t>
            </a:r>
          </a:p>
        </p:txBody>
      </p:sp>
      <p:sp>
        <p:nvSpPr>
          <p:cNvPr id="5" name="Footer Placeholder 4">
            <a:extLst>
              <a:ext uri="{FF2B5EF4-FFF2-40B4-BE49-F238E27FC236}">
                <a16:creationId xmlns:a16="http://schemas.microsoft.com/office/drawing/2014/main" id="{C58CC058-49A6-6F47-8192-17A2EE3A3B7D}"/>
              </a:ext>
            </a:extLst>
          </p:cNvPr>
          <p:cNvSpPr>
            <a:spLocks noGrp="1"/>
          </p:cNvSpPr>
          <p:nvPr>
            <p:ph type="ftr" sz="quarter" idx="10"/>
          </p:nvPr>
        </p:nvSpPr>
        <p:spPr/>
        <p:txBody>
          <a:bodyPr/>
          <a:lstStyle/>
          <a:p>
            <a:r>
              <a:rPr lang="en-US"/>
              <a:t>IBM Automation / © 2020 IBM Corporation</a:t>
            </a:r>
            <a:endParaRPr lang="en-US" dirty="0"/>
          </a:p>
        </p:txBody>
      </p:sp>
      <p:sp>
        <p:nvSpPr>
          <p:cNvPr id="6" name="Slide Number Placeholder 5">
            <a:extLst>
              <a:ext uri="{FF2B5EF4-FFF2-40B4-BE49-F238E27FC236}">
                <a16:creationId xmlns:a16="http://schemas.microsoft.com/office/drawing/2014/main" id="{C01A41B3-F1E9-A348-8EA7-5C45C5FC0267}"/>
              </a:ext>
            </a:extLst>
          </p:cNvPr>
          <p:cNvSpPr>
            <a:spLocks noGrp="1"/>
          </p:cNvSpPr>
          <p:nvPr>
            <p:ph type="sldNum" sz="quarter" idx="11"/>
          </p:nvPr>
        </p:nvSpPr>
        <p:spPr/>
        <p:txBody>
          <a:bodyPr/>
          <a:lstStyle/>
          <a:p>
            <a:fld id="{59395FB3-9C97-154F-86B2-7E381B951268}" type="slidenum">
              <a:rPr lang="en-US" smtClean="0"/>
              <a:pPr/>
              <a:t>6</a:t>
            </a:fld>
            <a:endParaRPr lang="en-US" dirty="0"/>
          </a:p>
        </p:txBody>
      </p:sp>
      <p:grpSp>
        <p:nvGrpSpPr>
          <p:cNvPr id="3" name="Group 2">
            <a:extLst>
              <a:ext uri="{FF2B5EF4-FFF2-40B4-BE49-F238E27FC236}">
                <a16:creationId xmlns:a16="http://schemas.microsoft.com/office/drawing/2014/main" id="{68B07FEC-EF39-084F-B9E0-BBC38ED19D48}"/>
              </a:ext>
            </a:extLst>
          </p:cNvPr>
          <p:cNvGrpSpPr/>
          <p:nvPr/>
        </p:nvGrpSpPr>
        <p:grpSpPr>
          <a:xfrm>
            <a:off x="-531115" y="2261378"/>
            <a:ext cx="15076658" cy="7323289"/>
            <a:chOff x="-151504" y="791053"/>
            <a:chExt cx="11489494" cy="5580871"/>
          </a:xfrm>
        </p:grpSpPr>
        <p:sp>
          <p:nvSpPr>
            <p:cNvPr id="19" name="Rectangle: Rounded Corners 6">
              <a:extLst>
                <a:ext uri="{FF2B5EF4-FFF2-40B4-BE49-F238E27FC236}">
                  <a16:creationId xmlns:a16="http://schemas.microsoft.com/office/drawing/2014/main" id="{72B30E1C-989B-A34C-939D-4E9172CC98B1}"/>
                </a:ext>
              </a:extLst>
            </p:cNvPr>
            <p:cNvSpPr/>
            <p:nvPr/>
          </p:nvSpPr>
          <p:spPr>
            <a:xfrm>
              <a:off x="1637716" y="904775"/>
              <a:ext cx="6813265" cy="5467149"/>
            </a:xfrm>
            <a:prstGeom prst="roundRect">
              <a:avLst/>
            </a:prstGeom>
            <a:solidFill>
              <a:sysClr val="window" lastClr="FFFFFF">
                <a:lumMod val="75000"/>
              </a:sysClr>
            </a:solidFill>
            <a:ln w="12700" cap="flat" cmpd="sng" algn="ctr">
              <a:solidFill>
                <a:srgbClr val="8BAA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a:ea typeface="+mn-ea"/>
                  <a:cs typeface="+mn-cs"/>
                </a:rPr>
                <a:t>K</a:t>
              </a: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graphicFrame>
          <p:nvGraphicFramePr>
            <p:cNvPr id="20" name="Diagram 19">
              <a:extLst>
                <a:ext uri="{FF2B5EF4-FFF2-40B4-BE49-F238E27FC236}">
                  <a16:creationId xmlns:a16="http://schemas.microsoft.com/office/drawing/2014/main" id="{8ED94E3F-EBDE-4D4D-8D04-E296A7F75AC0}"/>
                </a:ext>
              </a:extLst>
            </p:cNvPr>
            <p:cNvGraphicFramePr/>
            <p:nvPr>
              <p:extLst>
                <p:ext uri="{D42A27DB-BD31-4B8C-83A1-F6EECF244321}">
                  <p14:modId xmlns:p14="http://schemas.microsoft.com/office/powerpoint/2010/main" val="4186416550"/>
                </p:ext>
              </p:extLst>
            </p:nvPr>
          </p:nvGraphicFramePr>
          <p:xfrm>
            <a:off x="-151504" y="1544193"/>
            <a:ext cx="11489494" cy="4750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1" name="Straight Arrow Connector 20">
              <a:extLst>
                <a:ext uri="{FF2B5EF4-FFF2-40B4-BE49-F238E27FC236}">
                  <a16:creationId xmlns:a16="http://schemas.microsoft.com/office/drawing/2014/main" id="{506F2CBE-2173-6148-8A86-A864D9A06D25}"/>
                </a:ext>
              </a:extLst>
            </p:cNvPr>
            <p:cNvCxnSpPr/>
            <p:nvPr/>
          </p:nvCxnSpPr>
          <p:spPr>
            <a:xfrm>
              <a:off x="3278074" y="2917572"/>
              <a:ext cx="1276539" cy="0"/>
            </a:xfrm>
            <a:prstGeom prst="straightConnector1">
              <a:avLst/>
            </a:prstGeom>
            <a:noFill/>
            <a:ln w="63500" cap="flat" cmpd="sng" algn="ctr">
              <a:solidFill>
                <a:srgbClr val="4D3E2F"/>
              </a:solidFill>
              <a:prstDash val="solid"/>
              <a:miter lim="800000"/>
              <a:headEnd type="triangle"/>
              <a:tailEnd type="triangle"/>
            </a:ln>
            <a:effectLst/>
          </p:spPr>
        </p:cxnSp>
        <p:sp>
          <p:nvSpPr>
            <p:cNvPr id="22" name="TextBox 21">
              <a:extLst>
                <a:ext uri="{FF2B5EF4-FFF2-40B4-BE49-F238E27FC236}">
                  <a16:creationId xmlns:a16="http://schemas.microsoft.com/office/drawing/2014/main" id="{CA5C24AB-4FA9-0F42-9FC7-9A813064DB2A}"/>
                </a:ext>
              </a:extLst>
            </p:cNvPr>
            <p:cNvSpPr txBox="1"/>
            <p:nvPr/>
          </p:nvSpPr>
          <p:spPr>
            <a:xfrm>
              <a:off x="3348216" y="2381423"/>
              <a:ext cx="1167897" cy="400110"/>
            </a:xfrm>
            <a:prstGeom prst="rect">
              <a:avLst/>
            </a:prstGeom>
            <a:noFill/>
          </p:spPr>
          <p:txBody>
            <a:bodyPr wrap="square" rtlCol="0">
              <a:spAutoFit/>
            </a:bodyPr>
            <a:lstStyle/>
            <a:p>
              <a:pPr algn="ctr" defTabSz="914400"/>
              <a:r>
                <a:rPr lang="en-US" sz="2000" dirty="0">
                  <a:solidFill>
                    <a:srgbClr val="4D3E2F"/>
                  </a:solidFill>
                  <a:latin typeface="Corbel" panose="020B0503020204020204"/>
                </a:rPr>
                <a:t>NGINX</a:t>
              </a:r>
              <a:endParaRPr lang="en-IN" sz="2000" dirty="0">
                <a:solidFill>
                  <a:srgbClr val="4D3E2F"/>
                </a:solidFill>
                <a:latin typeface="Corbel" panose="020B0503020204020204"/>
              </a:endParaRPr>
            </a:p>
          </p:txBody>
        </p:sp>
        <p:sp>
          <p:nvSpPr>
            <p:cNvPr id="23" name="TextBox 22">
              <a:extLst>
                <a:ext uri="{FF2B5EF4-FFF2-40B4-BE49-F238E27FC236}">
                  <a16:creationId xmlns:a16="http://schemas.microsoft.com/office/drawing/2014/main" id="{97C33F16-7A03-DA47-BCAB-2C8DFDA09A5E}"/>
                </a:ext>
              </a:extLst>
            </p:cNvPr>
            <p:cNvSpPr txBox="1"/>
            <p:nvPr/>
          </p:nvSpPr>
          <p:spPr>
            <a:xfrm>
              <a:off x="4012912" y="908630"/>
              <a:ext cx="2311851" cy="461665"/>
            </a:xfrm>
            <a:prstGeom prst="rect">
              <a:avLst/>
            </a:prstGeom>
            <a:noFill/>
          </p:spPr>
          <p:txBody>
            <a:bodyPr wrap="none" rtlCol="0">
              <a:spAutoFit/>
            </a:bodyPr>
            <a:lstStyle/>
            <a:p>
              <a:pPr defTabSz="914400"/>
              <a:r>
                <a:rPr lang="en-US" sz="2400" b="1" dirty="0">
                  <a:solidFill>
                    <a:srgbClr val="4D3E2F"/>
                  </a:solidFill>
                  <a:latin typeface="Corbel" panose="020B0503020204020204"/>
                </a:rPr>
                <a:t>IBM Kubernetes</a:t>
              </a:r>
              <a:endParaRPr lang="en-IN" sz="2400" b="1" dirty="0">
                <a:solidFill>
                  <a:srgbClr val="4D3E2F"/>
                </a:solidFill>
                <a:latin typeface="Corbel" panose="020B0503020204020204"/>
              </a:endParaRPr>
            </a:p>
          </p:txBody>
        </p:sp>
        <p:pic>
          <p:nvPicPr>
            <p:cNvPr id="24" name="Picture 23" descr="Graphical user interface&#10;&#10;Description automatically generated">
              <a:extLst>
                <a:ext uri="{FF2B5EF4-FFF2-40B4-BE49-F238E27FC236}">
                  <a16:creationId xmlns:a16="http://schemas.microsoft.com/office/drawing/2014/main" id="{CBC64493-4DD4-0D4D-B180-16A89B6BBD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413" y="3638349"/>
              <a:ext cx="452770" cy="452770"/>
            </a:xfrm>
            <a:prstGeom prst="rect">
              <a:avLst/>
            </a:prstGeom>
          </p:spPr>
        </p:pic>
        <p:pic>
          <p:nvPicPr>
            <p:cNvPr id="25" name="Picture 24" descr="Icon&#10;&#10;Description automatically generated">
              <a:extLst>
                <a:ext uri="{FF2B5EF4-FFF2-40B4-BE49-F238E27FC236}">
                  <a16:creationId xmlns:a16="http://schemas.microsoft.com/office/drawing/2014/main" id="{ED57FC47-2341-7045-AEFE-593EA55D1A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1555" y="3534878"/>
              <a:ext cx="406526" cy="519450"/>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A11364BA-1E2E-A442-ACC2-665CB938D6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3949" y="791053"/>
              <a:ext cx="1474744" cy="696817"/>
            </a:xfrm>
            <a:prstGeom prst="rect">
              <a:avLst/>
            </a:prstGeom>
          </p:spPr>
        </p:pic>
        <p:pic>
          <p:nvPicPr>
            <p:cNvPr id="27" name="Picture 26" descr="Icon&#10;&#10;Description automatically generated">
              <a:extLst>
                <a:ext uri="{FF2B5EF4-FFF2-40B4-BE49-F238E27FC236}">
                  <a16:creationId xmlns:a16="http://schemas.microsoft.com/office/drawing/2014/main" id="{ADB2503D-1F6C-D845-BA25-8EA8C8584CC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87549" y="4468959"/>
              <a:ext cx="723752" cy="516966"/>
            </a:xfrm>
            <a:prstGeom prst="rect">
              <a:avLst/>
            </a:prstGeom>
          </p:spPr>
        </p:pic>
        <p:pic>
          <p:nvPicPr>
            <p:cNvPr id="28" name="Graphic 27" descr="User">
              <a:extLst>
                <a:ext uri="{FF2B5EF4-FFF2-40B4-BE49-F238E27FC236}">
                  <a16:creationId xmlns:a16="http://schemas.microsoft.com/office/drawing/2014/main" id="{F7398804-EF5B-D043-A0B7-4565735EB3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8652" y="907478"/>
              <a:ext cx="420105" cy="420105"/>
            </a:xfrm>
            <a:prstGeom prst="rect">
              <a:avLst/>
            </a:prstGeom>
          </p:spPr>
        </p:pic>
        <p:sp>
          <p:nvSpPr>
            <p:cNvPr id="29" name="TextBox 28">
              <a:extLst>
                <a:ext uri="{FF2B5EF4-FFF2-40B4-BE49-F238E27FC236}">
                  <a16:creationId xmlns:a16="http://schemas.microsoft.com/office/drawing/2014/main" id="{6861017B-1023-E040-99BC-255A234D0A47}"/>
                </a:ext>
              </a:extLst>
            </p:cNvPr>
            <p:cNvSpPr txBox="1"/>
            <p:nvPr/>
          </p:nvSpPr>
          <p:spPr>
            <a:xfrm>
              <a:off x="251889" y="1272578"/>
              <a:ext cx="625492" cy="369332"/>
            </a:xfrm>
            <a:prstGeom prst="rect">
              <a:avLst/>
            </a:prstGeom>
            <a:noFill/>
          </p:spPr>
          <p:txBody>
            <a:bodyPr wrap="none" rtlCol="0">
              <a:spAutoFit/>
            </a:bodyPr>
            <a:lstStyle/>
            <a:p>
              <a:pPr defTabSz="914400"/>
              <a:r>
                <a:rPr lang="en-US" sz="1800" dirty="0">
                  <a:solidFill>
                    <a:srgbClr val="4D3E2F"/>
                  </a:solidFill>
                  <a:latin typeface="Corbel" panose="020B0503020204020204"/>
                </a:rPr>
                <a:t>User</a:t>
              </a:r>
              <a:endParaRPr lang="en-IN" sz="1800" dirty="0">
                <a:solidFill>
                  <a:srgbClr val="4D3E2F"/>
                </a:solidFill>
                <a:latin typeface="Corbel" panose="020B0503020204020204"/>
              </a:endParaRPr>
            </a:p>
          </p:txBody>
        </p:sp>
        <p:cxnSp>
          <p:nvCxnSpPr>
            <p:cNvPr id="30" name="Connector: Elbow 12">
              <a:extLst>
                <a:ext uri="{FF2B5EF4-FFF2-40B4-BE49-F238E27FC236}">
                  <a16:creationId xmlns:a16="http://schemas.microsoft.com/office/drawing/2014/main" id="{B379B0E4-F0FC-0C4D-BF9D-797F0F3A0C93}"/>
                </a:ext>
              </a:extLst>
            </p:cNvPr>
            <p:cNvCxnSpPr>
              <a:cxnSpLocks/>
              <a:stCxn id="29" idx="2"/>
            </p:cNvCxnSpPr>
            <p:nvPr/>
          </p:nvCxnSpPr>
          <p:spPr>
            <a:xfrm rot="16200000" flipH="1">
              <a:off x="973876" y="1232669"/>
              <a:ext cx="596106" cy="1414588"/>
            </a:xfrm>
            <a:prstGeom prst="bentConnector2">
              <a:avLst/>
            </a:prstGeom>
            <a:noFill/>
            <a:ln w="6350" cap="flat" cmpd="sng" algn="ctr">
              <a:solidFill>
                <a:srgbClr val="4D3E2F"/>
              </a:solidFill>
              <a:prstDash val="solid"/>
              <a:miter lim="800000"/>
              <a:tailEnd type="triangle"/>
            </a:ln>
            <a:effectLst/>
          </p:spPr>
        </p:cxnSp>
      </p:grpSp>
      <p:sp>
        <p:nvSpPr>
          <p:cNvPr id="31" name="TextBox 30">
            <a:extLst>
              <a:ext uri="{FF2B5EF4-FFF2-40B4-BE49-F238E27FC236}">
                <a16:creationId xmlns:a16="http://schemas.microsoft.com/office/drawing/2014/main" id="{0C185C37-C907-4D19-9CAD-7A4916564D9B}"/>
              </a:ext>
            </a:extLst>
          </p:cNvPr>
          <p:cNvSpPr txBox="1"/>
          <p:nvPr/>
        </p:nvSpPr>
        <p:spPr>
          <a:xfrm>
            <a:off x="13588688" y="3804580"/>
            <a:ext cx="4764446" cy="584775"/>
          </a:xfrm>
          <a:prstGeom prst="rect">
            <a:avLst/>
          </a:prstGeom>
          <a:noFill/>
        </p:spPr>
        <p:txBody>
          <a:bodyPr wrap="none" rtlCol="0">
            <a:spAutoFit/>
          </a:bodyPr>
          <a:lstStyle/>
          <a:p>
            <a:r>
              <a:rPr lang="en-US" sz="1600" dirty="0"/>
              <a:t>GitHub URL</a:t>
            </a:r>
          </a:p>
          <a:p>
            <a:r>
              <a:rPr lang="en-IN" sz="1600" dirty="0">
                <a:hlinkClick r:id="rId13"/>
              </a:rPr>
              <a:t>https://github.com/Bharath3697/WiT_Hackathon</a:t>
            </a:r>
            <a:endParaRPr lang="en-IN" sz="1600" dirty="0"/>
          </a:p>
        </p:txBody>
      </p:sp>
    </p:spTree>
    <p:extLst>
      <p:ext uri="{BB962C8B-B14F-4D97-AF65-F5344CB8AC3E}">
        <p14:creationId xmlns:p14="http://schemas.microsoft.com/office/powerpoint/2010/main" val="423585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109A-FD7D-E548-83D7-EEF50B4D9849}"/>
              </a:ext>
            </a:extLst>
          </p:cNvPr>
          <p:cNvSpPr>
            <a:spLocks noGrp="1"/>
          </p:cNvSpPr>
          <p:nvPr>
            <p:ph type="title"/>
          </p:nvPr>
        </p:nvSpPr>
        <p:spPr>
          <a:xfrm>
            <a:off x="420623" y="402709"/>
            <a:ext cx="13019331" cy="1610834"/>
          </a:xfrm>
        </p:spPr>
        <p:txBody>
          <a:bodyPr/>
          <a:lstStyle/>
          <a:p>
            <a:r>
              <a:rPr lang="en-US" dirty="0"/>
              <a:t>Roadmap of Future Enhancements</a:t>
            </a:r>
          </a:p>
        </p:txBody>
      </p:sp>
      <p:sp>
        <p:nvSpPr>
          <p:cNvPr id="5" name="Footer Placeholder 4">
            <a:extLst>
              <a:ext uri="{FF2B5EF4-FFF2-40B4-BE49-F238E27FC236}">
                <a16:creationId xmlns:a16="http://schemas.microsoft.com/office/drawing/2014/main" id="{C58CC058-49A6-6F47-8192-17A2EE3A3B7D}"/>
              </a:ext>
            </a:extLst>
          </p:cNvPr>
          <p:cNvSpPr>
            <a:spLocks noGrp="1"/>
          </p:cNvSpPr>
          <p:nvPr>
            <p:ph type="ftr" sz="quarter" idx="10"/>
          </p:nvPr>
        </p:nvSpPr>
        <p:spPr/>
        <p:txBody>
          <a:bodyPr/>
          <a:lstStyle/>
          <a:p>
            <a:r>
              <a:rPr lang="en-US"/>
              <a:t>IBM Automation / © 2020 IBM Corporation</a:t>
            </a:r>
            <a:endParaRPr lang="en-US" dirty="0"/>
          </a:p>
        </p:txBody>
      </p:sp>
      <p:sp>
        <p:nvSpPr>
          <p:cNvPr id="6" name="Slide Number Placeholder 5">
            <a:extLst>
              <a:ext uri="{FF2B5EF4-FFF2-40B4-BE49-F238E27FC236}">
                <a16:creationId xmlns:a16="http://schemas.microsoft.com/office/drawing/2014/main" id="{C01A41B3-F1E9-A348-8EA7-5C45C5FC0267}"/>
              </a:ext>
            </a:extLst>
          </p:cNvPr>
          <p:cNvSpPr>
            <a:spLocks noGrp="1"/>
          </p:cNvSpPr>
          <p:nvPr>
            <p:ph type="sldNum" sz="quarter" idx="11"/>
          </p:nvPr>
        </p:nvSpPr>
        <p:spPr/>
        <p:txBody>
          <a:bodyPr/>
          <a:lstStyle/>
          <a:p>
            <a:fld id="{59395FB3-9C97-154F-86B2-7E381B951268}" type="slidenum">
              <a:rPr lang="en-US" smtClean="0"/>
              <a:pPr/>
              <a:t>7</a:t>
            </a:fld>
            <a:endParaRPr lang="en-US" dirty="0"/>
          </a:p>
        </p:txBody>
      </p:sp>
      <p:graphicFrame>
        <p:nvGraphicFramePr>
          <p:cNvPr id="32" name="Content Placeholder 6">
            <a:extLst>
              <a:ext uri="{FF2B5EF4-FFF2-40B4-BE49-F238E27FC236}">
                <a16:creationId xmlns:a16="http://schemas.microsoft.com/office/drawing/2014/main" id="{709F9423-C43A-407A-AEAC-71BFEB875145}"/>
              </a:ext>
            </a:extLst>
          </p:cNvPr>
          <p:cNvGraphicFramePr>
            <a:graphicFrameLocks/>
          </p:cNvGraphicFramePr>
          <p:nvPr>
            <p:extLst>
              <p:ext uri="{D42A27DB-BD31-4B8C-83A1-F6EECF244321}">
                <p14:modId xmlns:p14="http://schemas.microsoft.com/office/powerpoint/2010/main" val="1660575298"/>
              </p:ext>
            </p:extLst>
          </p:nvPr>
        </p:nvGraphicFramePr>
        <p:xfrm>
          <a:off x="233255" y="2150537"/>
          <a:ext cx="17791509" cy="7434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75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109A-FD7D-E548-83D7-EEF50B4D9849}"/>
              </a:ext>
            </a:extLst>
          </p:cNvPr>
          <p:cNvSpPr>
            <a:spLocks noGrp="1"/>
          </p:cNvSpPr>
          <p:nvPr>
            <p:ph type="title"/>
          </p:nvPr>
        </p:nvSpPr>
        <p:spPr>
          <a:xfrm>
            <a:off x="420623" y="402709"/>
            <a:ext cx="13019331" cy="1610834"/>
          </a:xfrm>
        </p:spPr>
        <p:txBody>
          <a:bodyPr/>
          <a:lstStyle/>
          <a:p>
            <a:r>
              <a:rPr lang="en-US" dirty="0"/>
              <a:t>Benefits</a:t>
            </a:r>
          </a:p>
        </p:txBody>
      </p:sp>
      <p:sp>
        <p:nvSpPr>
          <p:cNvPr id="5" name="Footer Placeholder 4">
            <a:extLst>
              <a:ext uri="{FF2B5EF4-FFF2-40B4-BE49-F238E27FC236}">
                <a16:creationId xmlns:a16="http://schemas.microsoft.com/office/drawing/2014/main" id="{C58CC058-49A6-6F47-8192-17A2EE3A3B7D}"/>
              </a:ext>
            </a:extLst>
          </p:cNvPr>
          <p:cNvSpPr>
            <a:spLocks noGrp="1"/>
          </p:cNvSpPr>
          <p:nvPr>
            <p:ph type="ftr" sz="quarter" idx="10"/>
          </p:nvPr>
        </p:nvSpPr>
        <p:spPr/>
        <p:txBody>
          <a:bodyPr/>
          <a:lstStyle/>
          <a:p>
            <a:r>
              <a:rPr lang="en-US"/>
              <a:t>IBM Automation / © 2020 IBM Corporation</a:t>
            </a:r>
            <a:endParaRPr lang="en-US" dirty="0"/>
          </a:p>
        </p:txBody>
      </p:sp>
      <p:sp>
        <p:nvSpPr>
          <p:cNvPr id="6" name="Slide Number Placeholder 5">
            <a:extLst>
              <a:ext uri="{FF2B5EF4-FFF2-40B4-BE49-F238E27FC236}">
                <a16:creationId xmlns:a16="http://schemas.microsoft.com/office/drawing/2014/main" id="{C01A41B3-F1E9-A348-8EA7-5C45C5FC0267}"/>
              </a:ext>
            </a:extLst>
          </p:cNvPr>
          <p:cNvSpPr>
            <a:spLocks noGrp="1"/>
          </p:cNvSpPr>
          <p:nvPr>
            <p:ph type="sldNum" sz="quarter" idx="11"/>
          </p:nvPr>
        </p:nvSpPr>
        <p:spPr/>
        <p:txBody>
          <a:bodyPr/>
          <a:lstStyle/>
          <a:p>
            <a:fld id="{59395FB3-9C97-154F-86B2-7E381B951268}" type="slidenum">
              <a:rPr lang="en-US" smtClean="0"/>
              <a:pPr/>
              <a:t>8</a:t>
            </a:fld>
            <a:endParaRPr lang="en-US" dirty="0"/>
          </a:p>
        </p:txBody>
      </p:sp>
      <p:graphicFrame>
        <p:nvGraphicFramePr>
          <p:cNvPr id="7" name="Diagram 6">
            <a:extLst>
              <a:ext uri="{FF2B5EF4-FFF2-40B4-BE49-F238E27FC236}">
                <a16:creationId xmlns:a16="http://schemas.microsoft.com/office/drawing/2014/main" id="{C0911FC8-49BE-4FAD-9CBC-F18292BC5178}"/>
              </a:ext>
            </a:extLst>
          </p:cNvPr>
          <p:cNvGraphicFramePr/>
          <p:nvPr>
            <p:extLst>
              <p:ext uri="{D42A27DB-BD31-4B8C-83A1-F6EECF244321}">
                <p14:modId xmlns:p14="http://schemas.microsoft.com/office/powerpoint/2010/main" val="3970775891"/>
              </p:ext>
            </p:extLst>
          </p:nvPr>
        </p:nvGraphicFramePr>
        <p:xfrm>
          <a:off x="978589" y="2252213"/>
          <a:ext cx="16710321" cy="7207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474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109A-FD7D-E548-83D7-EEF50B4D9849}"/>
              </a:ext>
            </a:extLst>
          </p:cNvPr>
          <p:cNvSpPr>
            <a:spLocks noGrp="1"/>
          </p:cNvSpPr>
          <p:nvPr>
            <p:ph type="title"/>
          </p:nvPr>
        </p:nvSpPr>
        <p:spPr>
          <a:xfrm>
            <a:off x="420623" y="402709"/>
            <a:ext cx="13019331" cy="1610834"/>
          </a:xfrm>
        </p:spPr>
        <p:txBody>
          <a:bodyPr/>
          <a:lstStyle/>
          <a:p>
            <a:r>
              <a:rPr lang="fr-FR" dirty="0"/>
              <a:t>Team Turbo Dynamic</a:t>
            </a:r>
            <a:endParaRPr lang="en-US" dirty="0"/>
          </a:p>
        </p:txBody>
      </p:sp>
      <p:sp>
        <p:nvSpPr>
          <p:cNvPr id="5" name="Footer Placeholder 4">
            <a:extLst>
              <a:ext uri="{FF2B5EF4-FFF2-40B4-BE49-F238E27FC236}">
                <a16:creationId xmlns:a16="http://schemas.microsoft.com/office/drawing/2014/main" id="{C58CC058-49A6-6F47-8192-17A2EE3A3B7D}"/>
              </a:ext>
            </a:extLst>
          </p:cNvPr>
          <p:cNvSpPr>
            <a:spLocks noGrp="1"/>
          </p:cNvSpPr>
          <p:nvPr>
            <p:ph type="ftr" sz="quarter" idx="10"/>
          </p:nvPr>
        </p:nvSpPr>
        <p:spPr/>
        <p:txBody>
          <a:bodyPr/>
          <a:lstStyle/>
          <a:p>
            <a:r>
              <a:rPr lang="en-US"/>
              <a:t>IBM Automation / © 2020 IBM Corporation</a:t>
            </a:r>
            <a:endParaRPr lang="en-US" dirty="0"/>
          </a:p>
        </p:txBody>
      </p:sp>
      <p:sp>
        <p:nvSpPr>
          <p:cNvPr id="6" name="Slide Number Placeholder 5">
            <a:extLst>
              <a:ext uri="{FF2B5EF4-FFF2-40B4-BE49-F238E27FC236}">
                <a16:creationId xmlns:a16="http://schemas.microsoft.com/office/drawing/2014/main" id="{C01A41B3-F1E9-A348-8EA7-5C45C5FC0267}"/>
              </a:ext>
            </a:extLst>
          </p:cNvPr>
          <p:cNvSpPr>
            <a:spLocks noGrp="1"/>
          </p:cNvSpPr>
          <p:nvPr>
            <p:ph type="sldNum" sz="quarter" idx="11"/>
          </p:nvPr>
        </p:nvSpPr>
        <p:spPr/>
        <p:txBody>
          <a:bodyPr/>
          <a:lstStyle/>
          <a:p>
            <a:fld id="{59395FB3-9C97-154F-86B2-7E381B951268}" type="slidenum">
              <a:rPr lang="en-US" smtClean="0"/>
              <a:pPr/>
              <a:t>9</a:t>
            </a:fld>
            <a:endParaRPr lang="en-US" dirty="0"/>
          </a:p>
        </p:txBody>
      </p:sp>
      <p:graphicFrame>
        <p:nvGraphicFramePr>
          <p:cNvPr id="8" name="Content Placeholder 11">
            <a:extLst>
              <a:ext uri="{FF2B5EF4-FFF2-40B4-BE49-F238E27FC236}">
                <a16:creationId xmlns:a16="http://schemas.microsoft.com/office/drawing/2014/main" id="{53979588-FB7A-4B7E-B193-FCA4887146D0}"/>
              </a:ext>
            </a:extLst>
          </p:cNvPr>
          <p:cNvGraphicFramePr>
            <a:graphicFrameLocks/>
          </p:cNvGraphicFramePr>
          <p:nvPr>
            <p:extLst>
              <p:ext uri="{D42A27DB-BD31-4B8C-83A1-F6EECF244321}">
                <p14:modId xmlns:p14="http://schemas.microsoft.com/office/powerpoint/2010/main" val="793408728"/>
              </p:ext>
            </p:extLst>
          </p:nvPr>
        </p:nvGraphicFramePr>
        <p:xfrm>
          <a:off x="607595" y="2506919"/>
          <a:ext cx="17223072" cy="6813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416053"/>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77D1F5C4-0B86-8246-B824-1758FBFDDF3A}"/>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2000" dirty="0" err="1" smtClean="0">
            <a:solidFill>
              <a:schemeClr val="tx1"/>
            </a:solidFill>
            <a:latin typeface="IBM Plex Sans Light" panose="020B0403050203000203" pitchFamily="34"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7BDD3BB4-490B-0F41-A0A0-742890FE1AE4}"/>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3713</TotalTime>
  <Words>964</Words>
  <Application>Microsoft Office PowerPoint</Application>
  <PresentationFormat>Custom</PresentationFormat>
  <Paragraphs>118</Paragraphs>
  <Slides>10</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vt:i4>
      </vt:variant>
    </vt:vector>
  </HeadingPairs>
  <TitlesOfParts>
    <vt:vector size="26" baseType="lpstr">
      <vt:lpstr>.AppleSystemUIFont</vt:lpstr>
      <vt:lpstr>Arial</vt:lpstr>
      <vt:lpstr>Corbel</vt:lpstr>
      <vt:lpstr>Helvetica Neue Medium</vt:lpstr>
      <vt:lpstr>HelvNeue Light for IBM</vt:lpstr>
      <vt:lpstr>IBM Plex Mono SemiBold</vt:lpstr>
      <vt:lpstr>IBM Plex Sans</vt:lpstr>
      <vt:lpstr>IBM Plex Sans ExtraLight</vt:lpstr>
      <vt:lpstr>IBM Plex Sans Light</vt:lpstr>
      <vt:lpstr>IBM Plex Sans Regular</vt:lpstr>
      <vt:lpstr>IBM Plex Sans SemiBold</vt:lpstr>
      <vt:lpstr>System Font Regular</vt:lpstr>
      <vt:lpstr>Wingdings</vt:lpstr>
      <vt:lpstr>IBM 2019 Master template (blue background)</vt:lpstr>
      <vt:lpstr>IBM 2019 Master template (light gray background)</vt:lpstr>
      <vt:lpstr>IBM 2019 Master template (white background)</vt:lpstr>
      <vt:lpstr>Make a “U” Turn : Extravagant to Resourceful — Team Turbo Dynamic </vt:lpstr>
      <vt:lpstr>Make a “U” Turn : Extravagance to Resourceful</vt:lpstr>
      <vt:lpstr>PowerPoint Presentation</vt:lpstr>
      <vt:lpstr>PowerPoint Presentation</vt:lpstr>
      <vt:lpstr>How “GREENHOUSE” will help from Extravagance to be Resourceful</vt:lpstr>
      <vt:lpstr>Technologies Used</vt:lpstr>
      <vt:lpstr>Roadmap of Future Enhancements</vt:lpstr>
      <vt:lpstr>Benefits</vt:lpstr>
      <vt:lpstr>Team Turbo Dynamic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BRAD LANGFORD</dc:creator>
  <cp:lastModifiedBy>Bharath K2</cp:lastModifiedBy>
  <cp:revision>209</cp:revision>
  <cp:lastPrinted>2019-04-25T15:14:05Z</cp:lastPrinted>
  <dcterms:created xsi:type="dcterms:W3CDTF">2020-02-10T19:10:04Z</dcterms:created>
  <dcterms:modified xsi:type="dcterms:W3CDTF">2021-07-31T13:41:41Z</dcterms:modified>
</cp:coreProperties>
</file>